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881" r:id="rId2"/>
    <p:sldMasterId id="2147483893" r:id="rId3"/>
    <p:sldMasterId id="2147484262" r:id="rId4"/>
    <p:sldMasterId id="2147484276" r:id="rId5"/>
    <p:sldMasterId id="2147484618" r:id="rId6"/>
  </p:sldMasterIdLst>
  <p:notesMasterIdLst>
    <p:notesMasterId r:id="rId25"/>
  </p:notesMasterIdLst>
  <p:sldIdLst>
    <p:sldId id="377" r:id="rId7"/>
    <p:sldId id="418" r:id="rId8"/>
    <p:sldId id="408" r:id="rId9"/>
    <p:sldId id="409" r:id="rId10"/>
    <p:sldId id="410" r:id="rId11"/>
    <p:sldId id="420" r:id="rId12"/>
    <p:sldId id="356" r:id="rId13"/>
    <p:sldId id="402" r:id="rId14"/>
    <p:sldId id="401" r:id="rId15"/>
    <p:sldId id="374" r:id="rId16"/>
    <p:sldId id="365" r:id="rId17"/>
    <p:sldId id="366" r:id="rId18"/>
    <p:sldId id="375" r:id="rId19"/>
    <p:sldId id="376" r:id="rId20"/>
    <p:sldId id="422" r:id="rId21"/>
    <p:sldId id="380" r:id="rId22"/>
    <p:sldId id="405" r:id="rId23"/>
    <p:sldId id="398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CC00CC"/>
    <a:srgbClr val="FF6699"/>
    <a:srgbClr val="FF66FF"/>
    <a:srgbClr val="FFCCFF"/>
    <a:srgbClr val="FFFF99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21" autoAdjust="0"/>
    <p:restoredTop sz="94291" autoAdjust="0"/>
  </p:normalViewPr>
  <p:slideViewPr>
    <p:cSldViewPr>
      <p:cViewPr varScale="1">
        <p:scale>
          <a:sx n="68" d="100"/>
          <a:sy n="68" d="100"/>
        </p:scale>
        <p:origin x="64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4" d="100"/>
        <a:sy n="10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FD700231-80CD-4919-B341-FFEC92A63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A4A8AD-571D-4901-83DC-ECF3FEE091D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81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A4A8AD-571D-4901-83DC-ECF3FEE091D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28927A-D547-4D32-A8DA-EF3C3A57A19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BCB753-361D-4417-B29D-F063643D042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17D24-E0A0-4AA8-A012-08FEB7C3475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ED2569-01DC-4E6E-8015-F741B250484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735AB5-8D6D-4B52-B6F7-B1CBB07BCD1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975DCD-CCDA-4FEC-8051-E8D664CAFD7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975DCD-CCDA-4FEC-8051-E8D664CAFD7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1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8013"/>
            <a:ext cx="1941513" cy="54879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7388" y="608013"/>
            <a:ext cx="5675312" cy="54879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20344-205E-4E69-9263-B84810A64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809D2-8BD6-441B-A883-6EFB4CD64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57CE3-C9E7-4B87-A073-C2D9866E1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3255A-542B-442D-98E5-AA20C6DE1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942FE-EDCD-40AC-8E1E-94C1925B63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D0755-FB5D-4515-BC81-D56BE0FDB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B31A5-E3DA-46D0-BAB7-0CC393E08E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D68FA-089A-493C-8E70-CEB3014A5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B2A34-0C24-4366-AB4A-99F1FB848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E9F9E-B285-4615-A082-0F10BD168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15CF6-6D2D-4536-A0EA-F3F8A88B8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C6864-CE0E-4EB9-BAD0-B2449F6DF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357FD-542A-4E6F-B280-CAD6D4E3D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0" y="0"/>
            <a:ext cx="9145588" cy="6858000"/>
            <a:chOff x="0" y="0"/>
            <a:chExt cx="12190412" cy="6858000"/>
          </a:xfrm>
        </p:grpSpPr>
        <p:sp>
          <p:nvSpPr>
            <p:cNvPr id="5" name="Rectangle 4"/>
            <p:cNvSpPr/>
            <p:nvPr/>
          </p:nvSpPr>
          <p:spPr>
            <a:xfrm>
              <a:off x="2117" y="0"/>
              <a:ext cx="12188295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grpSp>
          <p:nvGrpSpPr>
            <p:cNvPr id="6" name="Group 49"/>
            <p:cNvGrpSpPr>
              <a:grpSpLocks/>
            </p:cNvGrpSpPr>
            <p:nvPr/>
          </p:nvGrpSpPr>
          <p:grpSpPr bwMode="auto">
            <a:xfrm>
              <a:off x="-4" y="0"/>
              <a:ext cx="8810640" cy="6858004"/>
              <a:chOff x="0" y="0"/>
              <a:chExt cx="5550" cy="4320"/>
            </a:xfrm>
          </p:grpSpPr>
          <p:grpSp>
            <p:nvGrpSpPr>
              <p:cNvPr id="7" name="Group 54"/>
              <p:cNvGrpSpPr>
                <a:grpSpLocks/>
              </p:cNvGrpSpPr>
              <p:nvPr/>
            </p:nvGrpSpPr>
            <p:grpSpPr bwMode="auto">
              <a:xfrm rot="-215207">
                <a:off x="3694" y="223"/>
                <a:ext cx="1856" cy="3636"/>
                <a:chOff x="3008" y="767"/>
                <a:chExt cx="1856" cy="3636"/>
              </a:xfrm>
            </p:grpSpPr>
            <p:sp>
              <p:nvSpPr>
                <p:cNvPr id="41" name="Freeform 4"/>
                <p:cNvSpPr>
                  <a:spLocks/>
                </p:cNvSpPr>
                <p:nvPr/>
              </p:nvSpPr>
              <p:spPr bwMode="ltGray">
                <a:xfrm rot="12185230" flipV="1">
                  <a:off x="3531" y="767"/>
                  <a:ext cx="1333" cy="1485"/>
                </a:xfrm>
                <a:custGeom>
                  <a:avLst/>
                  <a:gdLst>
                    <a:gd name="T0" fmla="*/ 113377 w 596"/>
                    <a:gd name="T1" fmla="*/ 2506892 h 666"/>
                    <a:gd name="T2" fmla="*/ 40589 w 596"/>
                    <a:gd name="T3" fmla="*/ 2308841 h 666"/>
                    <a:gd name="T4" fmla="*/ 0 w 596"/>
                    <a:gd name="T5" fmla="*/ 1956387 h 666"/>
                    <a:gd name="T6" fmla="*/ 28248 w 596"/>
                    <a:gd name="T7" fmla="*/ 1504276 h 666"/>
                    <a:gd name="T8" fmla="*/ 175240 w 596"/>
                    <a:gd name="T9" fmla="*/ 1023419 h 666"/>
                    <a:gd name="T10" fmla="*/ 481544 w 596"/>
                    <a:gd name="T11" fmla="*/ 568235 h 666"/>
                    <a:gd name="T12" fmla="*/ 995462 w 596"/>
                    <a:gd name="T13" fmla="*/ 209661 h 666"/>
                    <a:gd name="T14" fmla="*/ 1729228 w 596"/>
                    <a:gd name="T15" fmla="*/ 12286 h 666"/>
                    <a:gd name="T16" fmla="*/ 2662372 w 596"/>
                    <a:gd name="T17" fmla="*/ 61081 h 666"/>
                    <a:gd name="T18" fmla="*/ 3391895 w 596"/>
                    <a:gd name="T19" fmla="*/ 461980 h 666"/>
                    <a:gd name="T20" fmla="*/ 3880687 w 596"/>
                    <a:gd name="T21" fmla="*/ 1118751 h 666"/>
                    <a:gd name="T22" fmla="*/ 4141365 w 596"/>
                    <a:gd name="T23" fmla="*/ 1922196 h 666"/>
                    <a:gd name="T24" fmla="*/ 4168799 w 596"/>
                    <a:gd name="T25" fmla="*/ 2770785 h 666"/>
                    <a:gd name="T26" fmla="*/ 3965760 w 596"/>
                    <a:gd name="T27" fmla="*/ 3556885 h 666"/>
                    <a:gd name="T28" fmla="*/ 3551456 w 596"/>
                    <a:gd name="T29" fmla="*/ 4164346 h 666"/>
                    <a:gd name="T30" fmla="*/ 2922737 w 596"/>
                    <a:gd name="T31" fmla="*/ 4489853 h 666"/>
                    <a:gd name="T32" fmla="*/ 2725135 w 596"/>
                    <a:gd name="T33" fmla="*/ 4461132 h 666"/>
                    <a:gd name="T34" fmla="*/ 3088241 w 596"/>
                    <a:gd name="T35" fmla="*/ 4179724 h 666"/>
                    <a:gd name="T36" fmla="*/ 3376216 w 596"/>
                    <a:gd name="T37" fmla="*/ 3684796 h 666"/>
                    <a:gd name="T38" fmla="*/ 3564098 w 596"/>
                    <a:gd name="T39" fmla="*/ 3073308 h 666"/>
                    <a:gd name="T40" fmla="*/ 3642212 w 596"/>
                    <a:gd name="T41" fmla="*/ 2406046 h 666"/>
                    <a:gd name="T42" fmla="*/ 3601654 w 596"/>
                    <a:gd name="T43" fmla="*/ 1746904 h 666"/>
                    <a:gd name="T44" fmla="*/ 3398671 w 596"/>
                    <a:gd name="T45" fmla="*/ 1178490 h 666"/>
                    <a:gd name="T46" fmla="*/ 3031866 w 596"/>
                    <a:gd name="T47" fmla="*/ 758681 h 666"/>
                    <a:gd name="T48" fmla="*/ 2390503 w 596"/>
                    <a:gd name="T49" fmla="*/ 506441 h 666"/>
                    <a:gd name="T50" fmla="*/ 1722614 w 596"/>
                    <a:gd name="T51" fmla="*/ 412915 h 666"/>
                    <a:gd name="T52" fmla="*/ 1218440 w 596"/>
                    <a:gd name="T53" fmla="*/ 479506 h 666"/>
                    <a:gd name="T54" fmla="*/ 848551 w 596"/>
                    <a:gd name="T55" fmla="*/ 683642 h 666"/>
                    <a:gd name="T56" fmla="*/ 587907 w 596"/>
                    <a:gd name="T57" fmla="*/ 1008041 h 666"/>
                    <a:gd name="T58" fmla="*/ 397511 w 596"/>
                    <a:gd name="T59" fmla="*/ 1393561 h 666"/>
                    <a:gd name="T60" fmla="*/ 278481 w 596"/>
                    <a:gd name="T61" fmla="*/ 1840267 h 666"/>
                    <a:gd name="T62" fmla="*/ 197380 w 596"/>
                    <a:gd name="T63" fmla="*/ 2296825 h 66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596" h="666">
                      <a:moveTo>
                        <a:pt x="22" y="372"/>
                      </a:moveTo>
                      <a:lnTo>
                        <a:pt x="16" y="370"/>
                      </a:lnTo>
                      <a:lnTo>
                        <a:pt x="10" y="360"/>
                      </a:lnTo>
                      <a:lnTo>
                        <a:pt x="6" y="341"/>
                      </a:lnTo>
                      <a:lnTo>
                        <a:pt x="1" y="318"/>
                      </a:lnTo>
                      <a:lnTo>
                        <a:pt x="0" y="289"/>
                      </a:lnTo>
                      <a:lnTo>
                        <a:pt x="0" y="257"/>
                      </a:lnTo>
                      <a:lnTo>
                        <a:pt x="4" y="222"/>
                      </a:lnTo>
                      <a:lnTo>
                        <a:pt x="13" y="187"/>
                      </a:lnTo>
                      <a:lnTo>
                        <a:pt x="25" y="151"/>
                      </a:lnTo>
                      <a:lnTo>
                        <a:pt x="45" y="116"/>
                      </a:lnTo>
                      <a:lnTo>
                        <a:pt x="69" y="84"/>
                      </a:lnTo>
                      <a:lnTo>
                        <a:pt x="101" y="55"/>
                      </a:lnTo>
                      <a:lnTo>
                        <a:pt x="142" y="31"/>
                      </a:lnTo>
                      <a:lnTo>
                        <a:pt x="190" y="13"/>
                      </a:lnTo>
                      <a:lnTo>
                        <a:pt x="247" y="2"/>
                      </a:lnTo>
                      <a:lnTo>
                        <a:pt x="314" y="0"/>
                      </a:lnTo>
                      <a:lnTo>
                        <a:pt x="380" y="9"/>
                      </a:lnTo>
                      <a:lnTo>
                        <a:pt x="436" y="33"/>
                      </a:lnTo>
                      <a:lnTo>
                        <a:pt x="484" y="68"/>
                      </a:lnTo>
                      <a:lnTo>
                        <a:pt x="524" y="113"/>
                      </a:lnTo>
                      <a:lnTo>
                        <a:pt x="554" y="165"/>
                      </a:lnTo>
                      <a:lnTo>
                        <a:pt x="577" y="222"/>
                      </a:lnTo>
                      <a:lnTo>
                        <a:pt x="591" y="284"/>
                      </a:lnTo>
                      <a:lnTo>
                        <a:pt x="596" y="347"/>
                      </a:lnTo>
                      <a:lnTo>
                        <a:pt x="595" y="409"/>
                      </a:lnTo>
                      <a:lnTo>
                        <a:pt x="585" y="469"/>
                      </a:lnTo>
                      <a:lnTo>
                        <a:pt x="566" y="525"/>
                      </a:lnTo>
                      <a:lnTo>
                        <a:pt x="540" y="574"/>
                      </a:lnTo>
                      <a:lnTo>
                        <a:pt x="507" y="615"/>
                      </a:lnTo>
                      <a:lnTo>
                        <a:pt x="465" y="645"/>
                      </a:lnTo>
                      <a:lnTo>
                        <a:pt x="417" y="663"/>
                      </a:lnTo>
                      <a:lnTo>
                        <a:pt x="360" y="666"/>
                      </a:lnTo>
                      <a:lnTo>
                        <a:pt x="389" y="659"/>
                      </a:lnTo>
                      <a:lnTo>
                        <a:pt x="417" y="642"/>
                      </a:lnTo>
                      <a:lnTo>
                        <a:pt x="441" y="617"/>
                      </a:lnTo>
                      <a:lnTo>
                        <a:pt x="463" y="583"/>
                      </a:lnTo>
                      <a:lnTo>
                        <a:pt x="482" y="544"/>
                      </a:lnTo>
                      <a:lnTo>
                        <a:pt x="497" y="501"/>
                      </a:lnTo>
                      <a:lnTo>
                        <a:pt x="509" y="454"/>
                      </a:lnTo>
                      <a:lnTo>
                        <a:pt x="517" y="404"/>
                      </a:lnTo>
                      <a:lnTo>
                        <a:pt x="520" y="355"/>
                      </a:lnTo>
                      <a:lnTo>
                        <a:pt x="519" y="305"/>
                      </a:lnTo>
                      <a:lnTo>
                        <a:pt x="514" y="258"/>
                      </a:lnTo>
                      <a:lnTo>
                        <a:pt x="502" y="213"/>
                      </a:lnTo>
                      <a:lnTo>
                        <a:pt x="485" y="174"/>
                      </a:lnTo>
                      <a:lnTo>
                        <a:pt x="462" y="139"/>
                      </a:lnTo>
                      <a:lnTo>
                        <a:pt x="433" y="112"/>
                      </a:lnTo>
                      <a:lnTo>
                        <a:pt x="397" y="93"/>
                      </a:lnTo>
                      <a:lnTo>
                        <a:pt x="341" y="75"/>
                      </a:lnTo>
                      <a:lnTo>
                        <a:pt x="290" y="65"/>
                      </a:lnTo>
                      <a:lnTo>
                        <a:pt x="246" y="61"/>
                      </a:lnTo>
                      <a:lnTo>
                        <a:pt x="207" y="63"/>
                      </a:lnTo>
                      <a:lnTo>
                        <a:pt x="174" y="71"/>
                      </a:lnTo>
                      <a:lnTo>
                        <a:pt x="146" y="84"/>
                      </a:lnTo>
                      <a:lnTo>
                        <a:pt x="121" y="101"/>
                      </a:lnTo>
                      <a:lnTo>
                        <a:pt x="101" y="123"/>
                      </a:lnTo>
                      <a:lnTo>
                        <a:pt x="84" y="149"/>
                      </a:lnTo>
                      <a:lnTo>
                        <a:pt x="69" y="176"/>
                      </a:lnTo>
                      <a:lnTo>
                        <a:pt x="57" y="206"/>
                      </a:lnTo>
                      <a:lnTo>
                        <a:pt x="48" y="239"/>
                      </a:lnTo>
                      <a:lnTo>
                        <a:pt x="40" y="272"/>
                      </a:lnTo>
                      <a:lnTo>
                        <a:pt x="33" y="305"/>
                      </a:lnTo>
                      <a:lnTo>
                        <a:pt x="28" y="339"/>
                      </a:lnTo>
                      <a:lnTo>
                        <a:pt x="22" y="37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2" name="Freeform 5"/>
                <p:cNvSpPr>
                  <a:spLocks/>
                </p:cNvSpPr>
                <p:nvPr/>
              </p:nvSpPr>
              <p:spPr bwMode="ltGray">
                <a:xfrm rot="12185230" flipV="1">
                  <a:off x="4024" y="1802"/>
                  <a:ext cx="573" cy="531"/>
                </a:xfrm>
                <a:custGeom>
                  <a:avLst/>
                  <a:gdLst>
                    <a:gd name="T0" fmla="*/ 0 w 257"/>
                    <a:gd name="T1" fmla="*/ 0 h 237"/>
                    <a:gd name="T2" fmla="*/ 0 w 257"/>
                    <a:gd name="T3" fmla="*/ 177724 h 237"/>
                    <a:gd name="T4" fmla="*/ 21767 w 257"/>
                    <a:gd name="T5" fmla="*/ 356823 h 237"/>
                    <a:gd name="T6" fmla="*/ 38569 w 257"/>
                    <a:gd name="T7" fmla="*/ 534831 h 237"/>
                    <a:gd name="T8" fmla="*/ 71244 w 257"/>
                    <a:gd name="T9" fmla="*/ 701666 h 237"/>
                    <a:gd name="T10" fmla="*/ 119721 w 257"/>
                    <a:gd name="T11" fmla="*/ 850817 h 237"/>
                    <a:gd name="T12" fmla="*/ 178116 w 257"/>
                    <a:gd name="T13" fmla="*/ 1007061 h 237"/>
                    <a:gd name="T14" fmla="*/ 250693 w 257"/>
                    <a:gd name="T15" fmla="*/ 1151246 h 237"/>
                    <a:gd name="T16" fmla="*/ 337227 w 257"/>
                    <a:gd name="T17" fmla="*/ 1271895 h 237"/>
                    <a:gd name="T18" fmla="*/ 444124 w 257"/>
                    <a:gd name="T19" fmla="*/ 1386804 h 237"/>
                    <a:gd name="T20" fmla="*/ 569187 w 257"/>
                    <a:gd name="T21" fmla="*/ 1485308 h 237"/>
                    <a:gd name="T22" fmla="*/ 703341 w 257"/>
                    <a:gd name="T23" fmla="*/ 1565265 h 237"/>
                    <a:gd name="T24" fmla="*/ 868334 w 257"/>
                    <a:gd name="T25" fmla="*/ 1628761 h 237"/>
                    <a:gd name="T26" fmla="*/ 1047074 w 257"/>
                    <a:gd name="T27" fmla="*/ 1670096 h 237"/>
                    <a:gd name="T28" fmla="*/ 1247223 w 257"/>
                    <a:gd name="T29" fmla="*/ 1692927 h 237"/>
                    <a:gd name="T30" fmla="*/ 1458002 w 257"/>
                    <a:gd name="T31" fmla="*/ 1686068 h 237"/>
                    <a:gd name="T32" fmla="*/ 1703286 w 257"/>
                    <a:gd name="T33" fmla="*/ 1657345 h 237"/>
                    <a:gd name="T34" fmla="*/ 1484690 w 257"/>
                    <a:gd name="T35" fmla="*/ 1621670 h 237"/>
                    <a:gd name="T36" fmla="*/ 1291315 w 257"/>
                    <a:gd name="T37" fmla="*/ 1572087 h 237"/>
                    <a:gd name="T38" fmla="*/ 1127624 w 257"/>
                    <a:gd name="T39" fmla="*/ 1513762 h 237"/>
                    <a:gd name="T40" fmla="*/ 981239 w 257"/>
                    <a:gd name="T41" fmla="*/ 1456762 h 237"/>
                    <a:gd name="T42" fmla="*/ 847186 w 257"/>
                    <a:gd name="T43" fmla="*/ 1377436 h 237"/>
                    <a:gd name="T44" fmla="*/ 742786 w 257"/>
                    <a:gd name="T45" fmla="*/ 1300652 h 237"/>
                    <a:gd name="T46" fmla="*/ 643987 w 257"/>
                    <a:gd name="T47" fmla="*/ 1207640 h 237"/>
                    <a:gd name="T48" fmla="*/ 556949 w 257"/>
                    <a:gd name="T49" fmla="*/ 1105587 h 237"/>
                    <a:gd name="T50" fmla="*/ 476798 w 257"/>
                    <a:gd name="T51" fmla="*/ 1007061 h 237"/>
                    <a:gd name="T52" fmla="*/ 405552 w 257"/>
                    <a:gd name="T53" fmla="*/ 892152 h 237"/>
                    <a:gd name="T54" fmla="*/ 346150 w 257"/>
                    <a:gd name="T55" fmla="*/ 765193 h 237"/>
                    <a:gd name="T56" fmla="*/ 285822 w 257"/>
                    <a:gd name="T57" fmla="*/ 627429 h 237"/>
                    <a:gd name="T58" fmla="*/ 217506 w 257"/>
                    <a:gd name="T59" fmla="*/ 493454 h 237"/>
                    <a:gd name="T60" fmla="*/ 151774 w 257"/>
                    <a:gd name="T61" fmla="*/ 334689 h 237"/>
                    <a:gd name="T62" fmla="*/ 80162 w 257"/>
                    <a:gd name="T63" fmla="*/ 172035 h 237"/>
                    <a:gd name="T64" fmla="*/ 0 w 257"/>
                    <a:gd name="T65" fmla="*/ 0 h 23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57" h="237">
                      <a:moveTo>
                        <a:pt x="0" y="0"/>
                      </a:moveTo>
                      <a:lnTo>
                        <a:pt x="0" y="25"/>
                      </a:lnTo>
                      <a:lnTo>
                        <a:pt x="3" y="50"/>
                      </a:lnTo>
                      <a:lnTo>
                        <a:pt x="6" y="75"/>
                      </a:lnTo>
                      <a:lnTo>
                        <a:pt x="11" y="98"/>
                      </a:lnTo>
                      <a:lnTo>
                        <a:pt x="18" y="119"/>
                      </a:lnTo>
                      <a:lnTo>
                        <a:pt x="27" y="141"/>
                      </a:lnTo>
                      <a:lnTo>
                        <a:pt x="38" y="161"/>
                      </a:lnTo>
                      <a:lnTo>
                        <a:pt x="51" y="178"/>
                      </a:lnTo>
                      <a:lnTo>
                        <a:pt x="67" y="194"/>
                      </a:lnTo>
                      <a:lnTo>
                        <a:pt x="86" y="208"/>
                      </a:lnTo>
                      <a:lnTo>
                        <a:pt x="106" y="219"/>
                      </a:lnTo>
                      <a:lnTo>
                        <a:pt x="131" y="228"/>
                      </a:lnTo>
                      <a:lnTo>
                        <a:pt x="158" y="234"/>
                      </a:lnTo>
                      <a:lnTo>
                        <a:pt x="188" y="237"/>
                      </a:lnTo>
                      <a:lnTo>
                        <a:pt x="220" y="236"/>
                      </a:lnTo>
                      <a:lnTo>
                        <a:pt x="257" y="232"/>
                      </a:lnTo>
                      <a:lnTo>
                        <a:pt x="224" y="227"/>
                      </a:lnTo>
                      <a:lnTo>
                        <a:pt x="195" y="220"/>
                      </a:lnTo>
                      <a:lnTo>
                        <a:pt x="170" y="212"/>
                      </a:lnTo>
                      <a:lnTo>
                        <a:pt x="148" y="204"/>
                      </a:lnTo>
                      <a:lnTo>
                        <a:pt x="128" y="193"/>
                      </a:lnTo>
                      <a:lnTo>
                        <a:pt x="112" y="182"/>
                      </a:lnTo>
                      <a:lnTo>
                        <a:pt x="97" y="169"/>
                      </a:lnTo>
                      <a:lnTo>
                        <a:pt x="84" y="155"/>
                      </a:lnTo>
                      <a:lnTo>
                        <a:pt x="72" y="141"/>
                      </a:lnTo>
                      <a:lnTo>
                        <a:pt x="61" y="125"/>
                      </a:lnTo>
                      <a:lnTo>
                        <a:pt x="52" y="107"/>
                      </a:lnTo>
                      <a:lnTo>
                        <a:pt x="43" y="88"/>
                      </a:lnTo>
                      <a:lnTo>
                        <a:pt x="33" y="69"/>
                      </a:lnTo>
                      <a:lnTo>
                        <a:pt x="23" y="47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3" name="Freeform 6"/>
                <p:cNvSpPr>
                  <a:spLocks/>
                </p:cNvSpPr>
                <p:nvPr/>
              </p:nvSpPr>
              <p:spPr bwMode="ltGray">
                <a:xfrm rot="12185230" flipV="1">
                  <a:off x="3635" y="2167"/>
                  <a:ext cx="276" cy="249"/>
                </a:xfrm>
                <a:custGeom>
                  <a:avLst/>
                  <a:gdLst>
                    <a:gd name="T0" fmla="*/ 522541 w 124"/>
                    <a:gd name="T1" fmla="*/ 0 h 110"/>
                    <a:gd name="T2" fmla="*/ 842087 w 124"/>
                    <a:gd name="T3" fmla="*/ 861850 h 110"/>
                    <a:gd name="T4" fmla="*/ 814870 w 124"/>
                    <a:gd name="T5" fmla="*/ 854835 h 110"/>
                    <a:gd name="T6" fmla="*/ 726490 w 124"/>
                    <a:gd name="T7" fmla="*/ 841113 h 110"/>
                    <a:gd name="T8" fmla="*/ 605192 w 124"/>
                    <a:gd name="T9" fmla="*/ 808555 h 110"/>
                    <a:gd name="T10" fmla="*/ 462872 w 124"/>
                    <a:gd name="T11" fmla="*/ 791480 h 110"/>
                    <a:gd name="T12" fmla="*/ 307513 w 124"/>
                    <a:gd name="T13" fmla="*/ 776991 h 110"/>
                    <a:gd name="T14" fmla="*/ 169896 w 124"/>
                    <a:gd name="T15" fmla="*/ 785183 h 110"/>
                    <a:gd name="T16" fmla="*/ 61630 w 124"/>
                    <a:gd name="T17" fmla="*/ 816220 h 110"/>
                    <a:gd name="T18" fmla="*/ 0 w 124"/>
                    <a:gd name="T19" fmla="*/ 880389 h 110"/>
                    <a:gd name="T20" fmla="*/ 27591 w 124"/>
                    <a:gd name="T21" fmla="*/ 785183 h 110"/>
                    <a:gd name="T22" fmla="*/ 54287 w 124"/>
                    <a:gd name="T23" fmla="*/ 710218 h 110"/>
                    <a:gd name="T24" fmla="*/ 109102 w 124"/>
                    <a:gd name="T25" fmla="*/ 656919 h 110"/>
                    <a:gd name="T26" fmla="*/ 169896 w 124"/>
                    <a:gd name="T27" fmla="*/ 607297 h 110"/>
                    <a:gd name="T28" fmla="*/ 243697 w 124"/>
                    <a:gd name="T29" fmla="*/ 575554 h 110"/>
                    <a:gd name="T30" fmla="*/ 319764 w 124"/>
                    <a:gd name="T31" fmla="*/ 568026 h 110"/>
                    <a:gd name="T32" fmla="*/ 401277 w 124"/>
                    <a:gd name="T33" fmla="*/ 568026 h 110"/>
                    <a:gd name="T34" fmla="*/ 489606 w 124"/>
                    <a:gd name="T35" fmla="*/ 592903 h 110"/>
                    <a:gd name="T36" fmla="*/ 495104 w 124"/>
                    <a:gd name="T37" fmla="*/ 568026 h 110"/>
                    <a:gd name="T38" fmla="*/ 473262 w 124"/>
                    <a:gd name="T39" fmla="*/ 448001 h 110"/>
                    <a:gd name="T40" fmla="*/ 455565 w 124"/>
                    <a:gd name="T41" fmla="*/ 303938 h 110"/>
                    <a:gd name="T42" fmla="*/ 440812 w 124"/>
                    <a:gd name="T43" fmla="*/ 240527 h 110"/>
                    <a:gd name="T44" fmla="*/ 428866 w 124"/>
                    <a:gd name="T45" fmla="*/ 240527 h 110"/>
                    <a:gd name="T46" fmla="*/ 413617 w 124"/>
                    <a:gd name="T47" fmla="*/ 232340 h 110"/>
                    <a:gd name="T48" fmla="*/ 401277 w 124"/>
                    <a:gd name="T49" fmla="*/ 208922 h 110"/>
                    <a:gd name="T50" fmla="*/ 386028 w 124"/>
                    <a:gd name="T51" fmla="*/ 183902 h 110"/>
                    <a:gd name="T52" fmla="*/ 386028 w 124"/>
                    <a:gd name="T53" fmla="*/ 151636 h 110"/>
                    <a:gd name="T54" fmla="*/ 401277 w 124"/>
                    <a:gd name="T55" fmla="*/ 112324 h 110"/>
                    <a:gd name="T56" fmla="*/ 446290 w 124"/>
                    <a:gd name="T57" fmla="*/ 64308 h 110"/>
                    <a:gd name="T58" fmla="*/ 522541 w 124"/>
                    <a:gd name="T59" fmla="*/ 0 h 110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24" h="110">
                      <a:moveTo>
                        <a:pt x="77" y="0"/>
                      </a:moveTo>
                      <a:lnTo>
                        <a:pt x="124" y="108"/>
                      </a:lnTo>
                      <a:lnTo>
                        <a:pt x="120" y="107"/>
                      </a:lnTo>
                      <a:lnTo>
                        <a:pt x="107" y="105"/>
                      </a:lnTo>
                      <a:lnTo>
                        <a:pt x="89" y="101"/>
                      </a:lnTo>
                      <a:lnTo>
                        <a:pt x="68" y="99"/>
                      </a:lnTo>
                      <a:lnTo>
                        <a:pt x="45" y="97"/>
                      </a:lnTo>
                      <a:lnTo>
                        <a:pt x="25" y="98"/>
                      </a:lnTo>
                      <a:lnTo>
                        <a:pt x="9" y="102"/>
                      </a:lnTo>
                      <a:lnTo>
                        <a:pt x="0" y="110"/>
                      </a:lnTo>
                      <a:lnTo>
                        <a:pt x="4" y="98"/>
                      </a:lnTo>
                      <a:lnTo>
                        <a:pt x="8" y="89"/>
                      </a:lnTo>
                      <a:lnTo>
                        <a:pt x="16" y="82"/>
                      </a:lnTo>
                      <a:lnTo>
                        <a:pt x="25" y="76"/>
                      </a:lnTo>
                      <a:lnTo>
                        <a:pt x="36" y="72"/>
                      </a:lnTo>
                      <a:lnTo>
                        <a:pt x="47" y="71"/>
                      </a:lnTo>
                      <a:lnTo>
                        <a:pt x="59" y="71"/>
                      </a:lnTo>
                      <a:lnTo>
                        <a:pt x="72" y="74"/>
                      </a:lnTo>
                      <a:lnTo>
                        <a:pt x="73" y="71"/>
                      </a:lnTo>
                      <a:lnTo>
                        <a:pt x="70" y="56"/>
                      </a:lnTo>
                      <a:lnTo>
                        <a:pt x="67" y="38"/>
                      </a:lnTo>
                      <a:lnTo>
                        <a:pt x="65" y="30"/>
                      </a:lnTo>
                      <a:lnTo>
                        <a:pt x="63" y="30"/>
                      </a:lnTo>
                      <a:lnTo>
                        <a:pt x="61" y="29"/>
                      </a:lnTo>
                      <a:lnTo>
                        <a:pt x="59" y="26"/>
                      </a:lnTo>
                      <a:lnTo>
                        <a:pt x="57" y="23"/>
                      </a:lnTo>
                      <a:lnTo>
                        <a:pt x="57" y="19"/>
                      </a:lnTo>
                      <a:lnTo>
                        <a:pt x="59" y="14"/>
                      </a:lnTo>
                      <a:lnTo>
                        <a:pt x="66" y="8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4" name="Freeform 7"/>
                <p:cNvSpPr>
                  <a:spLocks/>
                </p:cNvSpPr>
                <p:nvPr/>
              </p:nvSpPr>
              <p:spPr bwMode="ltGray">
                <a:xfrm rot="12185230" flipV="1">
                  <a:off x="3975" y="977"/>
                  <a:ext cx="244" cy="347"/>
                </a:xfrm>
                <a:custGeom>
                  <a:avLst/>
                  <a:gdLst>
                    <a:gd name="T0" fmla="*/ 0 w 109"/>
                    <a:gd name="T1" fmla="*/ 0 h 156"/>
                    <a:gd name="T2" fmla="*/ 35758 w 109"/>
                    <a:gd name="T3" fmla="*/ 5338 h 156"/>
                    <a:gd name="T4" fmla="*/ 128888 w 109"/>
                    <a:gd name="T5" fmla="*/ 31751 h 156"/>
                    <a:gd name="T6" fmla="*/ 268129 w 109"/>
                    <a:gd name="T7" fmla="*/ 79714 h 156"/>
                    <a:gd name="T8" fmla="*/ 418585 w 109"/>
                    <a:gd name="T9" fmla="*/ 157098 h 156"/>
                    <a:gd name="T10" fmla="*/ 563725 w 109"/>
                    <a:gd name="T11" fmla="*/ 290681 h 156"/>
                    <a:gd name="T12" fmla="*/ 696889 w 109"/>
                    <a:gd name="T13" fmla="*/ 468014 h 156"/>
                    <a:gd name="T14" fmla="*/ 777496 w 109"/>
                    <a:gd name="T15" fmla="*/ 712084 h 156"/>
                    <a:gd name="T16" fmla="*/ 790273 w 109"/>
                    <a:gd name="T17" fmla="*/ 1028940 h 156"/>
                    <a:gd name="T18" fmla="*/ 760188 w 109"/>
                    <a:gd name="T19" fmla="*/ 1028940 h 156"/>
                    <a:gd name="T20" fmla="*/ 718761 w 109"/>
                    <a:gd name="T21" fmla="*/ 1028940 h 156"/>
                    <a:gd name="T22" fmla="*/ 674183 w 109"/>
                    <a:gd name="T23" fmla="*/ 1028940 h 156"/>
                    <a:gd name="T24" fmla="*/ 632477 w 109"/>
                    <a:gd name="T25" fmla="*/ 1017084 h 156"/>
                    <a:gd name="T26" fmla="*/ 586735 w 109"/>
                    <a:gd name="T27" fmla="*/ 1007886 h 156"/>
                    <a:gd name="T28" fmla="*/ 535076 w 109"/>
                    <a:gd name="T29" fmla="*/ 990674 h 156"/>
                    <a:gd name="T30" fmla="*/ 477340 w 109"/>
                    <a:gd name="T31" fmla="*/ 957017 h 156"/>
                    <a:gd name="T32" fmla="*/ 418585 w 109"/>
                    <a:gd name="T33" fmla="*/ 915789 h 156"/>
                    <a:gd name="T34" fmla="*/ 383082 w 109"/>
                    <a:gd name="T35" fmla="*/ 830691 h 156"/>
                    <a:gd name="T36" fmla="*/ 383082 w 109"/>
                    <a:gd name="T37" fmla="*/ 731696 h 156"/>
                    <a:gd name="T38" fmla="*/ 406059 w 109"/>
                    <a:gd name="T39" fmla="*/ 634823 h 156"/>
                    <a:gd name="T40" fmla="*/ 428838 w 109"/>
                    <a:gd name="T41" fmla="*/ 528096 h 156"/>
                    <a:gd name="T42" fmla="*/ 406059 w 109"/>
                    <a:gd name="T43" fmla="*/ 409264 h 156"/>
                    <a:gd name="T44" fmla="*/ 348457 w 109"/>
                    <a:gd name="T45" fmla="*/ 285396 h 156"/>
                    <a:gd name="T46" fmla="*/ 225111 w 109"/>
                    <a:gd name="T47" fmla="*/ 150284 h 156"/>
                    <a:gd name="T48" fmla="*/ 0 w 109"/>
                    <a:gd name="T49" fmla="*/ 0 h 15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09" h="156">
                      <a:moveTo>
                        <a:pt x="0" y="0"/>
                      </a:moveTo>
                      <a:lnTo>
                        <a:pt x="5" y="1"/>
                      </a:lnTo>
                      <a:lnTo>
                        <a:pt x="18" y="5"/>
                      </a:lnTo>
                      <a:lnTo>
                        <a:pt x="37" y="12"/>
                      </a:lnTo>
                      <a:lnTo>
                        <a:pt x="58" y="24"/>
                      </a:lnTo>
                      <a:lnTo>
                        <a:pt x="78" y="44"/>
                      </a:lnTo>
                      <a:lnTo>
                        <a:pt x="96" y="71"/>
                      </a:lnTo>
                      <a:lnTo>
                        <a:pt x="107" y="108"/>
                      </a:lnTo>
                      <a:lnTo>
                        <a:pt x="109" y="156"/>
                      </a:lnTo>
                      <a:lnTo>
                        <a:pt x="105" y="156"/>
                      </a:lnTo>
                      <a:lnTo>
                        <a:pt x="99" y="156"/>
                      </a:lnTo>
                      <a:lnTo>
                        <a:pt x="93" y="156"/>
                      </a:lnTo>
                      <a:lnTo>
                        <a:pt x="87" y="154"/>
                      </a:lnTo>
                      <a:lnTo>
                        <a:pt x="81" y="153"/>
                      </a:lnTo>
                      <a:lnTo>
                        <a:pt x="74" y="150"/>
                      </a:lnTo>
                      <a:lnTo>
                        <a:pt x="66" y="145"/>
                      </a:lnTo>
                      <a:lnTo>
                        <a:pt x="58" y="139"/>
                      </a:lnTo>
                      <a:lnTo>
                        <a:pt x="53" y="126"/>
                      </a:lnTo>
                      <a:lnTo>
                        <a:pt x="53" y="111"/>
                      </a:lnTo>
                      <a:lnTo>
                        <a:pt x="56" y="96"/>
                      </a:lnTo>
                      <a:lnTo>
                        <a:pt x="59" y="80"/>
                      </a:lnTo>
                      <a:lnTo>
                        <a:pt x="56" y="62"/>
                      </a:lnTo>
                      <a:lnTo>
                        <a:pt x="48" y="43"/>
                      </a:lnTo>
                      <a:lnTo>
                        <a:pt x="31" y="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5" name="Freeform 8"/>
                <p:cNvSpPr>
                  <a:spLocks/>
                </p:cNvSpPr>
                <p:nvPr/>
              </p:nvSpPr>
              <p:spPr bwMode="ltGray">
                <a:xfrm rot="12185230" flipV="1">
                  <a:off x="3842" y="2199"/>
                  <a:ext cx="104" cy="209"/>
                </a:xfrm>
                <a:custGeom>
                  <a:avLst/>
                  <a:gdLst>
                    <a:gd name="T0" fmla="*/ 230136 w 46"/>
                    <a:gd name="T1" fmla="*/ 0 h 94"/>
                    <a:gd name="T2" fmla="*/ 149864 w 46"/>
                    <a:gd name="T3" fmla="*/ 248541 h 94"/>
                    <a:gd name="T4" fmla="*/ 112817 w 46"/>
                    <a:gd name="T5" fmla="*/ 407950 h 94"/>
                    <a:gd name="T6" fmla="*/ 82929 w 46"/>
                    <a:gd name="T7" fmla="*/ 519025 h 94"/>
                    <a:gd name="T8" fmla="*/ 0 w 46"/>
                    <a:gd name="T9" fmla="*/ 617591 h 94"/>
                    <a:gd name="T10" fmla="*/ 88915 w 46"/>
                    <a:gd name="T11" fmla="*/ 578581 h 94"/>
                    <a:gd name="T12" fmla="*/ 172366 w 46"/>
                    <a:gd name="T13" fmla="*/ 525646 h 94"/>
                    <a:gd name="T14" fmla="*/ 239302 w 46"/>
                    <a:gd name="T15" fmla="*/ 451596 h 94"/>
                    <a:gd name="T16" fmla="*/ 299739 w 46"/>
                    <a:gd name="T17" fmla="*/ 374368 h 94"/>
                    <a:gd name="T18" fmla="*/ 335588 w 46"/>
                    <a:gd name="T19" fmla="*/ 289627 h 94"/>
                    <a:gd name="T20" fmla="*/ 342974 w 46"/>
                    <a:gd name="T21" fmla="*/ 197636 h 94"/>
                    <a:gd name="T22" fmla="*/ 311600 w 46"/>
                    <a:gd name="T23" fmla="*/ 96660 h 94"/>
                    <a:gd name="T24" fmla="*/ 230136 w 46"/>
                    <a:gd name="T25" fmla="*/ 0 h 9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6" h="94">
                      <a:moveTo>
                        <a:pt x="31" y="0"/>
                      </a:moveTo>
                      <a:lnTo>
                        <a:pt x="20" y="38"/>
                      </a:lnTo>
                      <a:lnTo>
                        <a:pt x="15" y="62"/>
                      </a:lnTo>
                      <a:lnTo>
                        <a:pt x="11" y="79"/>
                      </a:lnTo>
                      <a:lnTo>
                        <a:pt x="0" y="94"/>
                      </a:lnTo>
                      <a:lnTo>
                        <a:pt x="12" y="88"/>
                      </a:lnTo>
                      <a:lnTo>
                        <a:pt x="23" y="80"/>
                      </a:lnTo>
                      <a:lnTo>
                        <a:pt x="32" y="69"/>
                      </a:lnTo>
                      <a:lnTo>
                        <a:pt x="40" y="57"/>
                      </a:lnTo>
                      <a:lnTo>
                        <a:pt x="45" y="44"/>
                      </a:lnTo>
                      <a:lnTo>
                        <a:pt x="46" y="30"/>
                      </a:lnTo>
                      <a:lnTo>
                        <a:pt x="42" y="15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6" name="Freeform 9"/>
                <p:cNvSpPr>
                  <a:spLocks/>
                </p:cNvSpPr>
                <p:nvPr/>
              </p:nvSpPr>
              <p:spPr bwMode="ltGray">
                <a:xfrm rot="12185230" flipV="1">
                  <a:off x="3893" y="1314"/>
                  <a:ext cx="120" cy="90"/>
                </a:xfrm>
                <a:custGeom>
                  <a:avLst/>
                  <a:gdLst>
                    <a:gd name="T0" fmla="*/ 0 w 54"/>
                    <a:gd name="T1" fmla="*/ 0 h 40"/>
                    <a:gd name="T2" fmla="*/ 5313 w 54"/>
                    <a:gd name="T3" fmla="*/ 7281 h 40"/>
                    <a:gd name="T4" fmla="*/ 38044 w 54"/>
                    <a:gd name="T5" fmla="*/ 23657 h 40"/>
                    <a:gd name="T6" fmla="*/ 84542 w 54"/>
                    <a:gd name="T7" fmla="*/ 60487 h 40"/>
                    <a:gd name="T8" fmla="*/ 137273 w 54"/>
                    <a:gd name="T9" fmla="*/ 89906 h 40"/>
                    <a:gd name="T10" fmla="*/ 187871 w 54"/>
                    <a:gd name="T11" fmla="*/ 113542 h 40"/>
                    <a:gd name="T12" fmla="*/ 247229 w 54"/>
                    <a:gd name="T13" fmla="*/ 127555 h 40"/>
                    <a:gd name="T14" fmla="*/ 299733 w 54"/>
                    <a:gd name="T15" fmla="*/ 136096 h 40"/>
                    <a:gd name="T16" fmla="*/ 352727 w 54"/>
                    <a:gd name="T17" fmla="*/ 119763 h 40"/>
                    <a:gd name="T18" fmla="*/ 345976 w 54"/>
                    <a:gd name="T19" fmla="*/ 186604 h 40"/>
                    <a:gd name="T20" fmla="*/ 326464 w 54"/>
                    <a:gd name="T21" fmla="*/ 247041 h 40"/>
                    <a:gd name="T22" fmla="*/ 287936 w 54"/>
                    <a:gd name="T23" fmla="*/ 286999 h 40"/>
                    <a:gd name="T24" fmla="*/ 240404 w 54"/>
                    <a:gd name="T25" fmla="*/ 300085 h 40"/>
                    <a:gd name="T26" fmla="*/ 182582 w 54"/>
                    <a:gd name="T27" fmla="*/ 293114 h 40"/>
                    <a:gd name="T28" fmla="*/ 123082 w 54"/>
                    <a:gd name="T29" fmla="*/ 239659 h 40"/>
                    <a:gd name="T30" fmla="*/ 64824 w 54"/>
                    <a:gd name="T31" fmla="*/ 149243 h 40"/>
                    <a:gd name="T32" fmla="*/ 0 w 54"/>
                    <a:gd name="T33" fmla="*/ 0 h 4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4" h="40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6" y="3"/>
                      </a:lnTo>
                      <a:lnTo>
                        <a:pt x="13" y="8"/>
                      </a:lnTo>
                      <a:lnTo>
                        <a:pt x="21" y="12"/>
                      </a:lnTo>
                      <a:lnTo>
                        <a:pt x="29" y="15"/>
                      </a:lnTo>
                      <a:lnTo>
                        <a:pt x="38" y="17"/>
                      </a:lnTo>
                      <a:lnTo>
                        <a:pt x="46" y="18"/>
                      </a:lnTo>
                      <a:lnTo>
                        <a:pt x="54" y="16"/>
                      </a:lnTo>
                      <a:lnTo>
                        <a:pt x="53" y="25"/>
                      </a:lnTo>
                      <a:lnTo>
                        <a:pt x="50" y="33"/>
                      </a:lnTo>
                      <a:lnTo>
                        <a:pt x="44" y="38"/>
                      </a:lnTo>
                      <a:lnTo>
                        <a:pt x="37" y="40"/>
                      </a:lnTo>
                      <a:lnTo>
                        <a:pt x="28" y="39"/>
                      </a:lnTo>
                      <a:lnTo>
                        <a:pt x="19" y="32"/>
                      </a:lnTo>
                      <a:lnTo>
                        <a:pt x="10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7" name="Freeform 10"/>
                <p:cNvSpPr>
                  <a:spLocks/>
                </p:cNvSpPr>
                <p:nvPr/>
              </p:nvSpPr>
              <p:spPr bwMode="ltGray">
                <a:xfrm rot="12185230" flipV="1">
                  <a:off x="3008" y="2344"/>
                  <a:ext cx="331" cy="2059"/>
                </a:xfrm>
                <a:custGeom>
                  <a:avLst/>
                  <a:gdLst>
                    <a:gd name="T0" fmla="*/ 0 w 149"/>
                    <a:gd name="T1" fmla="*/ 0 h 704"/>
                    <a:gd name="T2" fmla="*/ 37605 w 149"/>
                    <a:gd name="T3" fmla="*/ 829248 h 704"/>
                    <a:gd name="T4" fmla="*/ 101606 w 149"/>
                    <a:gd name="T5" fmla="*/ 1880247 h 704"/>
                    <a:gd name="T6" fmla="*/ 178049 w 149"/>
                    <a:gd name="T7" fmla="*/ 3212827 h 704"/>
                    <a:gd name="T8" fmla="*/ 262781 w 149"/>
                    <a:gd name="T9" fmla="*/ 4946467 h 704"/>
                    <a:gd name="T10" fmla="*/ 368592 w 149"/>
                    <a:gd name="T11" fmla="*/ 7093357 h 704"/>
                    <a:gd name="T12" fmla="*/ 467325 w 149"/>
                    <a:gd name="T13" fmla="*/ 9396606 h 704"/>
                    <a:gd name="T14" fmla="*/ 562551 w 149"/>
                    <a:gd name="T15" fmla="*/ 12041696 h 704"/>
                    <a:gd name="T16" fmla="*/ 636604 w 149"/>
                    <a:gd name="T17" fmla="*/ 15109814 h 704"/>
                    <a:gd name="T18" fmla="*/ 714616 w 149"/>
                    <a:gd name="T19" fmla="*/ 18369977 h 704"/>
                    <a:gd name="T20" fmla="*/ 766394 w 149"/>
                    <a:gd name="T21" fmla="*/ 22127871 h 704"/>
                    <a:gd name="T22" fmla="*/ 792958 w 149"/>
                    <a:gd name="T23" fmla="*/ 26245014 h 704"/>
                    <a:gd name="T24" fmla="*/ 804601 w 149"/>
                    <a:gd name="T25" fmla="*/ 30548819 h 704"/>
                    <a:gd name="T26" fmla="*/ 766394 w 149"/>
                    <a:gd name="T27" fmla="*/ 35357490 h 704"/>
                    <a:gd name="T28" fmla="*/ 695300 w 149"/>
                    <a:gd name="T29" fmla="*/ 40448613 h 704"/>
                    <a:gd name="T30" fmla="*/ 588291 w 149"/>
                    <a:gd name="T31" fmla="*/ 45802470 h 704"/>
                    <a:gd name="T32" fmla="*/ 426697 w 149"/>
                    <a:gd name="T33" fmla="*/ 51702718 h 704"/>
                    <a:gd name="T34" fmla="*/ 247290 w 149"/>
                    <a:gd name="T35" fmla="*/ 58389882 h 704"/>
                    <a:gd name="T36" fmla="*/ 135039 w 149"/>
                    <a:gd name="T37" fmla="*/ 64578631 h 704"/>
                    <a:gd name="T38" fmla="*/ 64001 w 149"/>
                    <a:gd name="T39" fmla="*/ 70291850 h 704"/>
                    <a:gd name="T40" fmla="*/ 37605 w 149"/>
                    <a:gd name="T41" fmla="*/ 75789114 h 704"/>
                    <a:gd name="T42" fmla="*/ 37605 w 149"/>
                    <a:gd name="T43" fmla="*/ 81015303 h 704"/>
                    <a:gd name="T44" fmla="*/ 52260 w 149"/>
                    <a:gd name="T45" fmla="*/ 85871627 h 704"/>
                    <a:gd name="T46" fmla="*/ 78218 w 149"/>
                    <a:gd name="T47" fmla="*/ 90133512 h 704"/>
                    <a:gd name="T48" fmla="*/ 89959 w 149"/>
                    <a:gd name="T49" fmla="*/ 94298214 h 704"/>
                    <a:gd name="T50" fmla="*/ 262781 w 149"/>
                    <a:gd name="T51" fmla="*/ 92150656 h 704"/>
                    <a:gd name="T52" fmla="*/ 247290 w 149"/>
                    <a:gd name="T53" fmla="*/ 91085363 h 704"/>
                    <a:gd name="T54" fmla="*/ 230320 w 149"/>
                    <a:gd name="T55" fmla="*/ 88017193 h 704"/>
                    <a:gd name="T56" fmla="*/ 211005 w 149"/>
                    <a:gd name="T57" fmla="*/ 83301668 h 704"/>
                    <a:gd name="T58" fmla="*/ 225004 w 149"/>
                    <a:gd name="T59" fmla="*/ 77026497 h 704"/>
                    <a:gd name="T60" fmla="*/ 262781 w 149"/>
                    <a:gd name="T61" fmla="*/ 69525080 h 704"/>
                    <a:gd name="T62" fmla="*/ 368592 w 149"/>
                    <a:gd name="T63" fmla="*/ 60959845 h 704"/>
                    <a:gd name="T64" fmla="*/ 547716 w 149"/>
                    <a:gd name="T65" fmla="*/ 51702718 h 704"/>
                    <a:gd name="T66" fmla="*/ 824015 w 149"/>
                    <a:gd name="T67" fmla="*/ 41905727 h 704"/>
                    <a:gd name="T68" fmla="*/ 913998 w 149"/>
                    <a:gd name="T69" fmla="*/ 37374661 h 704"/>
                    <a:gd name="T70" fmla="*/ 951643 w 149"/>
                    <a:gd name="T71" fmla="*/ 31460072 h 704"/>
                    <a:gd name="T72" fmla="*/ 920380 w 149"/>
                    <a:gd name="T73" fmla="*/ 24634011 h 704"/>
                    <a:gd name="T74" fmla="*/ 835657 w 149"/>
                    <a:gd name="T75" fmla="*/ 17946846 h 704"/>
                    <a:gd name="T76" fmla="*/ 695300 w 149"/>
                    <a:gd name="T77" fmla="*/ 11398840 h 704"/>
                    <a:gd name="T78" fmla="*/ 515378 w 149"/>
                    <a:gd name="T79" fmla="*/ 5905426 h 704"/>
                    <a:gd name="T80" fmla="*/ 279655 w 149"/>
                    <a:gd name="T81" fmla="*/ 1880247 h 704"/>
                    <a:gd name="T82" fmla="*/ 0 w 149"/>
                    <a:gd name="T83" fmla="*/ 0 h 70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149" h="704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6" y="14"/>
                      </a:lnTo>
                      <a:lnTo>
                        <a:pt x="28" y="24"/>
                      </a:lnTo>
                      <a:lnTo>
                        <a:pt x="41" y="37"/>
                      </a:lnTo>
                      <a:lnTo>
                        <a:pt x="58" y="53"/>
                      </a:lnTo>
                      <a:lnTo>
                        <a:pt x="73" y="70"/>
                      </a:lnTo>
                      <a:lnTo>
                        <a:pt x="88" y="90"/>
                      </a:lnTo>
                      <a:lnTo>
                        <a:pt x="100" y="113"/>
                      </a:lnTo>
                      <a:lnTo>
                        <a:pt x="112" y="137"/>
                      </a:lnTo>
                      <a:lnTo>
                        <a:pt x="120" y="165"/>
                      </a:lnTo>
                      <a:lnTo>
                        <a:pt x="124" y="196"/>
                      </a:lnTo>
                      <a:lnTo>
                        <a:pt x="126" y="228"/>
                      </a:lnTo>
                      <a:lnTo>
                        <a:pt x="120" y="264"/>
                      </a:lnTo>
                      <a:lnTo>
                        <a:pt x="109" y="302"/>
                      </a:lnTo>
                      <a:lnTo>
                        <a:pt x="92" y="342"/>
                      </a:lnTo>
                      <a:lnTo>
                        <a:pt x="67" y="386"/>
                      </a:lnTo>
                      <a:lnTo>
                        <a:pt x="39" y="436"/>
                      </a:lnTo>
                      <a:lnTo>
                        <a:pt x="21" y="482"/>
                      </a:lnTo>
                      <a:lnTo>
                        <a:pt x="10" y="525"/>
                      </a:lnTo>
                      <a:lnTo>
                        <a:pt x="6" y="566"/>
                      </a:lnTo>
                      <a:lnTo>
                        <a:pt x="6" y="605"/>
                      </a:lnTo>
                      <a:lnTo>
                        <a:pt x="8" y="641"/>
                      </a:lnTo>
                      <a:lnTo>
                        <a:pt x="12" y="673"/>
                      </a:lnTo>
                      <a:lnTo>
                        <a:pt x="14" y="704"/>
                      </a:lnTo>
                      <a:lnTo>
                        <a:pt x="41" y="688"/>
                      </a:lnTo>
                      <a:lnTo>
                        <a:pt x="39" y="680"/>
                      </a:lnTo>
                      <a:lnTo>
                        <a:pt x="36" y="657"/>
                      </a:lnTo>
                      <a:lnTo>
                        <a:pt x="33" y="622"/>
                      </a:lnTo>
                      <a:lnTo>
                        <a:pt x="35" y="575"/>
                      </a:lnTo>
                      <a:lnTo>
                        <a:pt x="41" y="519"/>
                      </a:lnTo>
                      <a:lnTo>
                        <a:pt x="58" y="455"/>
                      </a:lnTo>
                      <a:lnTo>
                        <a:pt x="86" y="386"/>
                      </a:lnTo>
                      <a:lnTo>
                        <a:pt x="129" y="313"/>
                      </a:lnTo>
                      <a:lnTo>
                        <a:pt x="143" y="279"/>
                      </a:lnTo>
                      <a:lnTo>
                        <a:pt x="149" y="235"/>
                      </a:lnTo>
                      <a:lnTo>
                        <a:pt x="144" y="184"/>
                      </a:lnTo>
                      <a:lnTo>
                        <a:pt x="131" y="134"/>
                      </a:lnTo>
                      <a:lnTo>
                        <a:pt x="109" y="85"/>
                      </a:lnTo>
                      <a:lnTo>
                        <a:pt x="81" y="44"/>
                      </a:lnTo>
                      <a:lnTo>
                        <a:pt x="44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8" name="Freeform 11"/>
              <p:cNvSpPr>
                <a:spLocks/>
              </p:cNvSpPr>
              <p:nvPr/>
            </p:nvSpPr>
            <p:spPr bwMode="ltGray">
              <a:xfrm rot="373331" flipH="1">
                <a:off x="23" y="1957"/>
                <a:ext cx="324" cy="649"/>
              </a:xfrm>
              <a:custGeom>
                <a:avLst/>
                <a:gdLst>
                  <a:gd name="T0" fmla="*/ 2519725 w 128"/>
                  <a:gd name="T1" fmla="*/ 0 h 217"/>
                  <a:gd name="T2" fmla="*/ 2818873 w 128"/>
                  <a:gd name="T3" fmla="*/ 1549390 h 217"/>
                  <a:gd name="T4" fmla="*/ 3084278 w 128"/>
                  <a:gd name="T5" fmla="*/ 4633890 h 217"/>
                  <a:gd name="T6" fmla="*/ 3294500 w 128"/>
                  <a:gd name="T7" fmla="*/ 8597961 h 217"/>
                  <a:gd name="T8" fmla="*/ 3434868 w 128"/>
                  <a:gd name="T9" fmla="*/ 13347839 h 217"/>
                  <a:gd name="T10" fmla="*/ 3404448 w 128"/>
                  <a:gd name="T11" fmla="*/ 19013071 h 217"/>
                  <a:gd name="T12" fmla="*/ 3113880 w 128"/>
                  <a:gd name="T13" fmla="*/ 24850046 h 217"/>
                  <a:gd name="T14" fmla="*/ 2519725 w 128"/>
                  <a:gd name="T15" fmla="*/ 30976124 h 217"/>
                  <a:gd name="T16" fmla="*/ 1604542 w 128"/>
                  <a:gd name="T17" fmla="*/ 37159374 h 217"/>
                  <a:gd name="T18" fmla="*/ 1319505 w 128"/>
                  <a:gd name="T19" fmla="*/ 36468025 h 217"/>
                  <a:gd name="T20" fmla="*/ 1020324 w 128"/>
                  <a:gd name="T21" fmla="*/ 35956445 h 217"/>
                  <a:gd name="T22" fmla="*/ 702771 w 128"/>
                  <a:gd name="T23" fmla="*/ 35091879 h 217"/>
                  <a:gd name="T24" fmla="*/ 425632 w 128"/>
                  <a:gd name="T25" fmla="*/ 34400580 h 217"/>
                  <a:gd name="T26" fmla="*/ 210317 w 128"/>
                  <a:gd name="T27" fmla="*/ 33563304 h 217"/>
                  <a:gd name="T28" fmla="*/ 54769 w 128"/>
                  <a:gd name="T29" fmla="*/ 32525484 h 217"/>
                  <a:gd name="T30" fmla="*/ 0 w 128"/>
                  <a:gd name="T31" fmla="*/ 31322645 h 217"/>
                  <a:gd name="T32" fmla="*/ 33056 w 128"/>
                  <a:gd name="T33" fmla="*/ 30458049 h 217"/>
                  <a:gd name="T34" fmla="*/ 348738 w 128"/>
                  <a:gd name="T35" fmla="*/ 29254877 h 217"/>
                  <a:gd name="T36" fmla="*/ 774909 w 128"/>
                  <a:gd name="T37" fmla="*/ 27608858 h 217"/>
                  <a:gd name="T38" fmla="*/ 1234000 w 128"/>
                  <a:gd name="T39" fmla="*/ 25714639 h 217"/>
                  <a:gd name="T40" fmla="*/ 1690060 w 128"/>
                  <a:gd name="T41" fmla="*/ 22955603 h 217"/>
                  <a:gd name="T42" fmla="*/ 2115404 w 128"/>
                  <a:gd name="T43" fmla="*/ 19184123 h 217"/>
                  <a:gd name="T44" fmla="*/ 2444390 w 128"/>
                  <a:gd name="T45" fmla="*/ 14205964 h 217"/>
                  <a:gd name="T46" fmla="*/ 2603069 w 128"/>
                  <a:gd name="T47" fmla="*/ 7906582 h 217"/>
                  <a:gd name="T48" fmla="*/ 2519725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12"/>
              <p:cNvSpPr>
                <a:spLocks/>
              </p:cNvSpPr>
              <p:nvPr/>
            </p:nvSpPr>
            <p:spPr bwMode="ltGray">
              <a:xfrm>
                <a:off x="168" y="1260"/>
                <a:ext cx="1260" cy="1532"/>
              </a:xfrm>
              <a:custGeom>
                <a:avLst/>
                <a:gdLst>
                  <a:gd name="T0" fmla="*/ 896 w 1259"/>
                  <a:gd name="T1" fmla="*/ 1532 h 1532"/>
                  <a:gd name="T2" fmla="*/ 959 w 1259"/>
                  <a:gd name="T3" fmla="*/ 1452 h 1532"/>
                  <a:gd name="T4" fmla="*/ 1037 w 1259"/>
                  <a:gd name="T5" fmla="*/ 1338 h 1532"/>
                  <a:gd name="T6" fmla="*/ 1120 w 1259"/>
                  <a:gd name="T7" fmla="*/ 1188 h 1532"/>
                  <a:gd name="T8" fmla="*/ 1199 w 1259"/>
                  <a:gd name="T9" fmla="*/ 1023 h 1532"/>
                  <a:gd name="T10" fmla="*/ 1249 w 1259"/>
                  <a:gd name="T11" fmla="*/ 841 h 1532"/>
                  <a:gd name="T12" fmla="*/ 1264 w 1259"/>
                  <a:gd name="T13" fmla="*/ 647 h 1532"/>
                  <a:gd name="T14" fmla="*/ 1235 w 1259"/>
                  <a:gd name="T15" fmla="*/ 463 h 1532"/>
                  <a:gd name="T16" fmla="*/ 1145 w 1259"/>
                  <a:gd name="T17" fmla="*/ 294 h 1532"/>
                  <a:gd name="T18" fmla="*/ 1048 w 1259"/>
                  <a:gd name="T19" fmla="*/ 190 h 1532"/>
                  <a:gd name="T20" fmla="*/ 966 w 1259"/>
                  <a:gd name="T21" fmla="*/ 109 h 1532"/>
                  <a:gd name="T22" fmla="*/ 899 w 1259"/>
                  <a:gd name="T23" fmla="*/ 65 h 1532"/>
                  <a:gd name="T24" fmla="*/ 791 w 1259"/>
                  <a:gd name="T25" fmla="*/ 18 h 1532"/>
                  <a:gd name="T26" fmla="*/ 647 w 1259"/>
                  <a:gd name="T27" fmla="*/ 0 h 1532"/>
                  <a:gd name="T28" fmla="*/ 440 w 1259"/>
                  <a:gd name="T29" fmla="*/ 23 h 1532"/>
                  <a:gd name="T30" fmla="*/ 366 w 1259"/>
                  <a:gd name="T31" fmla="*/ 44 h 1532"/>
                  <a:gd name="T32" fmla="*/ 292 w 1259"/>
                  <a:gd name="T33" fmla="*/ 58 h 1532"/>
                  <a:gd name="T34" fmla="*/ 229 w 1259"/>
                  <a:gd name="T35" fmla="*/ 79 h 1532"/>
                  <a:gd name="T36" fmla="*/ 178 w 1259"/>
                  <a:gd name="T37" fmla="*/ 103 h 1532"/>
                  <a:gd name="T38" fmla="*/ 127 w 1259"/>
                  <a:gd name="T39" fmla="*/ 127 h 1532"/>
                  <a:gd name="T40" fmla="*/ 82 w 1259"/>
                  <a:gd name="T41" fmla="*/ 158 h 1532"/>
                  <a:gd name="T42" fmla="*/ 41 w 1259"/>
                  <a:gd name="T43" fmla="*/ 197 h 1532"/>
                  <a:gd name="T44" fmla="*/ 0 w 1259"/>
                  <a:gd name="T45" fmla="*/ 243 h 1532"/>
                  <a:gd name="T46" fmla="*/ 76 w 1259"/>
                  <a:gd name="T47" fmla="*/ 215 h 1532"/>
                  <a:gd name="T48" fmla="*/ 144 w 1259"/>
                  <a:gd name="T49" fmla="*/ 194 h 1532"/>
                  <a:gd name="T50" fmla="*/ 212 w 1259"/>
                  <a:gd name="T51" fmla="*/ 179 h 1532"/>
                  <a:gd name="T52" fmla="*/ 280 w 1259"/>
                  <a:gd name="T53" fmla="*/ 164 h 1532"/>
                  <a:gd name="T54" fmla="*/ 336 w 1259"/>
                  <a:gd name="T55" fmla="*/ 149 h 1532"/>
                  <a:gd name="T56" fmla="*/ 397 w 1259"/>
                  <a:gd name="T57" fmla="*/ 149 h 1532"/>
                  <a:gd name="T58" fmla="*/ 458 w 1259"/>
                  <a:gd name="T59" fmla="*/ 141 h 1532"/>
                  <a:gd name="T60" fmla="*/ 511 w 1259"/>
                  <a:gd name="T61" fmla="*/ 146 h 1532"/>
                  <a:gd name="T62" fmla="*/ 565 w 1259"/>
                  <a:gd name="T63" fmla="*/ 152 h 1532"/>
                  <a:gd name="T64" fmla="*/ 618 w 1259"/>
                  <a:gd name="T65" fmla="*/ 166 h 1532"/>
                  <a:gd name="T66" fmla="*/ 674 w 1259"/>
                  <a:gd name="T67" fmla="*/ 186 h 1532"/>
                  <a:gd name="T68" fmla="*/ 720 w 1259"/>
                  <a:gd name="T69" fmla="*/ 205 h 1532"/>
                  <a:gd name="T70" fmla="*/ 765 w 1259"/>
                  <a:gd name="T71" fmla="*/ 239 h 1532"/>
                  <a:gd name="T72" fmla="*/ 816 w 1259"/>
                  <a:gd name="T73" fmla="*/ 267 h 1532"/>
                  <a:gd name="T74" fmla="*/ 860 w 1259"/>
                  <a:gd name="T75" fmla="*/ 307 h 1532"/>
                  <a:gd name="T76" fmla="*/ 904 w 1259"/>
                  <a:gd name="T77" fmla="*/ 348 h 1532"/>
                  <a:gd name="T78" fmla="*/ 976 w 1259"/>
                  <a:gd name="T79" fmla="*/ 464 h 1532"/>
                  <a:gd name="T80" fmla="*/ 1021 w 1259"/>
                  <a:gd name="T81" fmla="*/ 606 h 1532"/>
                  <a:gd name="T82" fmla="*/ 1032 w 1259"/>
                  <a:gd name="T83" fmla="*/ 774 h 1532"/>
                  <a:gd name="T84" fmla="*/ 1027 w 1259"/>
                  <a:gd name="T85" fmla="*/ 939 h 1532"/>
                  <a:gd name="T86" fmla="*/ 1007 w 1259"/>
                  <a:gd name="T87" fmla="*/ 1117 h 1532"/>
                  <a:gd name="T88" fmla="*/ 971 w 1259"/>
                  <a:gd name="T89" fmla="*/ 1279 h 1532"/>
                  <a:gd name="T90" fmla="*/ 938 w 1259"/>
                  <a:gd name="T91" fmla="*/ 1421 h 1532"/>
                  <a:gd name="T92" fmla="*/ 896 w 1259"/>
                  <a:gd name="T93" fmla="*/ 1532 h 153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259" h="1532">
                    <a:moveTo>
                      <a:pt x="891" y="1532"/>
                    </a:moveTo>
                    <a:lnTo>
                      <a:pt x="954" y="1452"/>
                    </a:lnTo>
                    <a:lnTo>
                      <a:pt x="1032" y="1338"/>
                    </a:lnTo>
                    <a:lnTo>
                      <a:pt x="1115" y="1188"/>
                    </a:lnTo>
                    <a:lnTo>
                      <a:pt x="1194" y="1023"/>
                    </a:lnTo>
                    <a:lnTo>
                      <a:pt x="1244" y="841"/>
                    </a:lnTo>
                    <a:lnTo>
                      <a:pt x="1259" y="647"/>
                    </a:lnTo>
                    <a:lnTo>
                      <a:pt x="1230" y="463"/>
                    </a:lnTo>
                    <a:lnTo>
                      <a:pt x="1140" y="294"/>
                    </a:lnTo>
                    <a:lnTo>
                      <a:pt x="1043" y="190"/>
                    </a:lnTo>
                    <a:lnTo>
                      <a:pt x="961" y="109"/>
                    </a:lnTo>
                    <a:lnTo>
                      <a:pt x="894" y="65"/>
                    </a:lnTo>
                    <a:lnTo>
                      <a:pt x="786" y="18"/>
                    </a:lnTo>
                    <a:lnTo>
                      <a:pt x="642" y="0"/>
                    </a:lnTo>
                    <a:lnTo>
                      <a:pt x="440" y="23"/>
                    </a:lnTo>
                    <a:lnTo>
                      <a:pt x="366" y="44"/>
                    </a:lnTo>
                    <a:lnTo>
                      <a:pt x="292" y="58"/>
                    </a:lnTo>
                    <a:lnTo>
                      <a:pt x="229" y="79"/>
                    </a:lnTo>
                    <a:lnTo>
                      <a:pt x="178" y="103"/>
                    </a:lnTo>
                    <a:lnTo>
                      <a:pt x="127" y="127"/>
                    </a:lnTo>
                    <a:lnTo>
                      <a:pt x="82" y="158"/>
                    </a:lnTo>
                    <a:lnTo>
                      <a:pt x="41" y="197"/>
                    </a:lnTo>
                    <a:lnTo>
                      <a:pt x="0" y="243"/>
                    </a:lnTo>
                    <a:lnTo>
                      <a:pt x="76" y="215"/>
                    </a:lnTo>
                    <a:lnTo>
                      <a:pt x="144" y="194"/>
                    </a:lnTo>
                    <a:lnTo>
                      <a:pt x="212" y="179"/>
                    </a:lnTo>
                    <a:lnTo>
                      <a:pt x="280" y="164"/>
                    </a:lnTo>
                    <a:lnTo>
                      <a:pt x="336" y="149"/>
                    </a:lnTo>
                    <a:lnTo>
                      <a:pt x="397" y="149"/>
                    </a:lnTo>
                    <a:lnTo>
                      <a:pt x="458" y="141"/>
                    </a:lnTo>
                    <a:lnTo>
                      <a:pt x="511" y="146"/>
                    </a:lnTo>
                    <a:lnTo>
                      <a:pt x="565" y="152"/>
                    </a:lnTo>
                    <a:lnTo>
                      <a:pt x="618" y="166"/>
                    </a:lnTo>
                    <a:lnTo>
                      <a:pt x="669" y="186"/>
                    </a:lnTo>
                    <a:lnTo>
                      <a:pt x="715" y="205"/>
                    </a:lnTo>
                    <a:lnTo>
                      <a:pt x="760" y="239"/>
                    </a:lnTo>
                    <a:lnTo>
                      <a:pt x="811" y="267"/>
                    </a:lnTo>
                    <a:lnTo>
                      <a:pt x="855" y="307"/>
                    </a:lnTo>
                    <a:lnTo>
                      <a:pt x="899" y="348"/>
                    </a:lnTo>
                    <a:lnTo>
                      <a:pt x="971" y="464"/>
                    </a:lnTo>
                    <a:lnTo>
                      <a:pt x="1016" y="606"/>
                    </a:lnTo>
                    <a:lnTo>
                      <a:pt x="1027" y="774"/>
                    </a:lnTo>
                    <a:lnTo>
                      <a:pt x="1022" y="939"/>
                    </a:lnTo>
                    <a:lnTo>
                      <a:pt x="1002" y="1117"/>
                    </a:lnTo>
                    <a:lnTo>
                      <a:pt x="966" y="1279"/>
                    </a:lnTo>
                    <a:lnTo>
                      <a:pt x="933" y="1421"/>
                    </a:lnTo>
                    <a:lnTo>
                      <a:pt x="891" y="153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13"/>
              <p:cNvSpPr>
                <a:spLocks/>
              </p:cNvSpPr>
              <p:nvPr/>
            </p:nvSpPr>
            <p:spPr bwMode="ltGray">
              <a:xfrm>
                <a:off x="0" y="2610"/>
                <a:ext cx="801" cy="459"/>
              </a:xfrm>
              <a:custGeom>
                <a:avLst/>
                <a:gdLst>
                  <a:gd name="T0" fmla="*/ 0 w 801"/>
                  <a:gd name="T1" fmla="*/ 0 h 459"/>
                  <a:gd name="T2" fmla="*/ 37 w 801"/>
                  <a:gd name="T3" fmla="*/ 69 h 459"/>
                  <a:gd name="T4" fmla="*/ 68 w 801"/>
                  <a:gd name="T5" fmla="*/ 132 h 459"/>
                  <a:gd name="T6" fmla="*/ 110 w 801"/>
                  <a:gd name="T7" fmla="*/ 188 h 459"/>
                  <a:gd name="T8" fmla="*/ 149 w 801"/>
                  <a:gd name="T9" fmla="*/ 229 h 459"/>
                  <a:gd name="T10" fmla="*/ 192 w 801"/>
                  <a:gd name="T11" fmla="*/ 278 h 459"/>
                  <a:gd name="T12" fmla="*/ 250 w 801"/>
                  <a:gd name="T13" fmla="*/ 314 h 459"/>
                  <a:gd name="T14" fmla="*/ 308 w 801"/>
                  <a:gd name="T15" fmla="*/ 336 h 459"/>
                  <a:gd name="T16" fmla="*/ 365 w 801"/>
                  <a:gd name="T17" fmla="*/ 365 h 459"/>
                  <a:gd name="T18" fmla="*/ 430 w 801"/>
                  <a:gd name="T19" fmla="*/ 381 h 459"/>
                  <a:gd name="T20" fmla="*/ 501 w 801"/>
                  <a:gd name="T21" fmla="*/ 390 h 459"/>
                  <a:gd name="T22" fmla="*/ 573 w 801"/>
                  <a:gd name="T23" fmla="*/ 392 h 459"/>
                  <a:gd name="T24" fmla="*/ 646 w 801"/>
                  <a:gd name="T25" fmla="*/ 381 h 459"/>
                  <a:gd name="T26" fmla="*/ 726 w 801"/>
                  <a:gd name="T27" fmla="*/ 362 h 459"/>
                  <a:gd name="T28" fmla="*/ 801 w 801"/>
                  <a:gd name="T29" fmla="*/ 335 h 459"/>
                  <a:gd name="T30" fmla="*/ 731 w 801"/>
                  <a:gd name="T31" fmla="*/ 377 h 459"/>
                  <a:gd name="T32" fmla="*/ 662 w 801"/>
                  <a:gd name="T33" fmla="*/ 404 h 459"/>
                  <a:gd name="T34" fmla="*/ 594 w 801"/>
                  <a:gd name="T35" fmla="*/ 432 h 459"/>
                  <a:gd name="T36" fmla="*/ 532 w 801"/>
                  <a:gd name="T37" fmla="*/ 445 h 459"/>
                  <a:gd name="T38" fmla="*/ 471 w 801"/>
                  <a:gd name="T39" fmla="*/ 459 h 459"/>
                  <a:gd name="T40" fmla="*/ 411 w 801"/>
                  <a:gd name="T41" fmla="*/ 458 h 459"/>
                  <a:gd name="T42" fmla="*/ 350 w 801"/>
                  <a:gd name="T43" fmla="*/ 458 h 459"/>
                  <a:gd name="T44" fmla="*/ 291 w 801"/>
                  <a:gd name="T45" fmla="*/ 450 h 459"/>
                  <a:gd name="T46" fmla="*/ 244 w 801"/>
                  <a:gd name="T47" fmla="*/ 436 h 459"/>
                  <a:gd name="T48" fmla="*/ 192 w 801"/>
                  <a:gd name="T49" fmla="*/ 415 h 459"/>
                  <a:gd name="T50" fmla="*/ 145 w 801"/>
                  <a:gd name="T51" fmla="*/ 394 h 459"/>
                  <a:gd name="T52" fmla="*/ 100 w 801"/>
                  <a:gd name="T53" fmla="*/ 373 h 459"/>
                  <a:gd name="T54" fmla="*/ 60 w 801"/>
                  <a:gd name="T55" fmla="*/ 347 h 459"/>
                  <a:gd name="T56" fmla="*/ 0 w 801"/>
                  <a:gd name="T57" fmla="*/ 294 h 459"/>
                  <a:gd name="T58" fmla="*/ 0 w 801"/>
                  <a:gd name="T59" fmla="*/ 0 h 45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801" h="459">
                    <a:moveTo>
                      <a:pt x="0" y="0"/>
                    </a:moveTo>
                    <a:lnTo>
                      <a:pt x="37" y="69"/>
                    </a:lnTo>
                    <a:lnTo>
                      <a:pt x="68" y="132"/>
                    </a:lnTo>
                    <a:lnTo>
                      <a:pt x="110" y="188"/>
                    </a:lnTo>
                    <a:lnTo>
                      <a:pt x="149" y="229"/>
                    </a:lnTo>
                    <a:lnTo>
                      <a:pt x="192" y="278"/>
                    </a:lnTo>
                    <a:lnTo>
                      <a:pt x="250" y="314"/>
                    </a:lnTo>
                    <a:lnTo>
                      <a:pt x="308" y="336"/>
                    </a:lnTo>
                    <a:lnTo>
                      <a:pt x="365" y="365"/>
                    </a:lnTo>
                    <a:lnTo>
                      <a:pt x="430" y="381"/>
                    </a:lnTo>
                    <a:lnTo>
                      <a:pt x="501" y="390"/>
                    </a:lnTo>
                    <a:lnTo>
                      <a:pt x="573" y="392"/>
                    </a:lnTo>
                    <a:lnTo>
                      <a:pt x="646" y="381"/>
                    </a:lnTo>
                    <a:lnTo>
                      <a:pt x="726" y="362"/>
                    </a:lnTo>
                    <a:lnTo>
                      <a:pt x="801" y="335"/>
                    </a:lnTo>
                    <a:lnTo>
                      <a:pt x="731" y="377"/>
                    </a:lnTo>
                    <a:lnTo>
                      <a:pt x="662" y="404"/>
                    </a:lnTo>
                    <a:lnTo>
                      <a:pt x="594" y="432"/>
                    </a:lnTo>
                    <a:lnTo>
                      <a:pt x="532" y="445"/>
                    </a:lnTo>
                    <a:lnTo>
                      <a:pt x="471" y="459"/>
                    </a:lnTo>
                    <a:lnTo>
                      <a:pt x="411" y="458"/>
                    </a:lnTo>
                    <a:lnTo>
                      <a:pt x="350" y="458"/>
                    </a:lnTo>
                    <a:lnTo>
                      <a:pt x="291" y="450"/>
                    </a:lnTo>
                    <a:lnTo>
                      <a:pt x="244" y="436"/>
                    </a:lnTo>
                    <a:lnTo>
                      <a:pt x="192" y="415"/>
                    </a:lnTo>
                    <a:lnTo>
                      <a:pt x="145" y="394"/>
                    </a:lnTo>
                    <a:lnTo>
                      <a:pt x="100" y="373"/>
                    </a:lnTo>
                    <a:lnTo>
                      <a:pt x="60" y="347"/>
                    </a:lnTo>
                    <a:lnTo>
                      <a:pt x="0" y="2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14"/>
              <p:cNvSpPr>
                <a:spLocks/>
              </p:cNvSpPr>
              <p:nvPr/>
            </p:nvSpPr>
            <p:spPr bwMode="ltGray">
              <a:xfrm rot="373331" flipH="1">
                <a:off x="898" y="2855"/>
                <a:ext cx="352" cy="464"/>
              </a:xfrm>
              <a:custGeom>
                <a:avLst/>
                <a:gdLst>
                  <a:gd name="T0" fmla="*/ 14192643 w 117"/>
                  <a:gd name="T1" fmla="*/ 0 h 132"/>
                  <a:gd name="T2" fmla="*/ 0 w 117"/>
                  <a:gd name="T3" fmla="*/ 25311689 h 132"/>
                  <a:gd name="T4" fmla="*/ 559229 w 117"/>
                  <a:gd name="T5" fmla="*/ 26226721 h 132"/>
                  <a:gd name="T6" fmla="*/ 2622087 w 117"/>
                  <a:gd name="T7" fmla="*/ 29416742 h 132"/>
                  <a:gd name="T8" fmla="*/ 5496309 w 117"/>
                  <a:gd name="T9" fmla="*/ 36553688 h 132"/>
                  <a:gd name="T10" fmla="*/ 8698588 w 117"/>
                  <a:gd name="T11" fmla="*/ 47527260 h 132"/>
                  <a:gd name="T12" fmla="*/ 12500501 w 117"/>
                  <a:gd name="T13" fmla="*/ 62772451 h 132"/>
                  <a:gd name="T14" fmla="*/ 15887688 w 117"/>
                  <a:gd name="T15" fmla="*/ 80957019 h 132"/>
                  <a:gd name="T16" fmla="*/ 19314541 w 117"/>
                  <a:gd name="T17" fmla="*/ 104219613 h 132"/>
                  <a:gd name="T18" fmla="*/ 21934393 w 117"/>
                  <a:gd name="T19" fmla="*/ 133636355 h 132"/>
                  <a:gd name="T20" fmla="*/ 22119493 w 117"/>
                  <a:gd name="T21" fmla="*/ 121515427 h 132"/>
                  <a:gd name="T22" fmla="*/ 21751702 w 117"/>
                  <a:gd name="T23" fmla="*/ 108324667 h 132"/>
                  <a:gd name="T24" fmla="*/ 20427108 w 117"/>
                  <a:gd name="T25" fmla="*/ 91028852 h 132"/>
                  <a:gd name="T26" fmla="*/ 18753005 w 117"/>
                  <a:gd name="T27" fmla="*/ 74895551 h 132"/>
                  <a:gd name="T28" fmla="*/ 16814703 w 117"/>
                  <a:gd name="T29" fmla="*/ 58740853 h 132"/>
                  <a:gd name="T30" fmla="*/ 14745951 w 117"/>
                  <a:gd name="T31" fmla="*/ 45478770 h 132"/>
                  <a:gd name="T32" fmla="*/ 12685412 w 117"/>
                  <a:gd name="T33" fmla="*/ 36553688 h 132"/>
                  <a:gd name="T34" fmla="*/ 10929964 w 117"/>
                  <a:gd name="T35" fmla="*/ 32282231 h 132"/>
                  <a:gd name="T36" fmla="*/ 13053195 w 117"/>
                  <a:gd name="T37" fmla="*/ 29416742 h 132"/>
                  <a:gd name="T38" fmla="*/ 14937740 w 117"/>
                  <a:gd name="T39" fmla="*/ 28182956 h 132"/>
                  <a:gd name="T40" fmla="*/ 16814703 w 117"/>
                  <a:gd name="T41" fmla="*/ 26226721 h 132"/>
                  <a:gd name="T42" fmla="*/ 18570148 w 117"/>
                  <a:gd name="T43" fmla="*/ 25311689 h 132"/>
                  <a:gd name="T44" fmla="*/ 19874504 w 117"/>
                  <a:gd name="T45" fmla="*/ 24172277 h 132"/>
                  <a:gd name="T46" fmla="*/ 20616697 w 117"/>
                  <a:gd name="T47" fmla="*/ 22215571 h 132"/>
                  <a:gd name="T48" fmla="*/ 21381735 w 117"/>
                  <a:gd name="T49" fmla="*/ 21306493 h 132"/>
                  <a:gd name="T50" fmla="*/ 21566881 w 117"/>
                  <a:gd name="T51" fmla="*/ 21306493 h 132"/>
                  <a:gd name="T52" fmla="*/ 14192643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5"/>
              <p:cNvSpPr>
                <a:spLocks/>
              </p:cNvSpPr>
              <p:nvPr/>
            </p:nvSpPr>
            <p:spPr bwMode="ltGray">
              <a:xfrm rot="373331" flipH="1">
                <a:off x="798" y="2979"/>
                <a:ext cx="88" cy="274"/>
              </a:xfrm>
              <a:custGeom>
                <a:avLst/>
                <a:gdLst>
                  <a:gd name="T0" fmla="*/ 5439374 w 29"/>
                  <a:gd name="T1" fmla="*/ 0 h 77"/>
                  <a:gd name="T2" fmla="*/ 4313960 w 29"/>
                  <a:gd name="T3" fmla="*/ 0 h 77"/>
                  <a:gd name="T4" fmla="*/ 3001006 w 29"/>
                  <a:gd name="T5" fmla="*/ 4572380 h 77"/>
                  <a:gd name="T6" fmla="*/ 1688074 w 29"/>
                  <a:gd name="T7" fmla="*/ 10439984 h 77"/>
                  <a:gd name="T8" fmla="*/ 750294 w 29"/>
                  <a:gd name="T9" fmla="*/ 22136392 h 77"/>
                  <a:gd name="T10" fmla="*/ 187540 w 29"/>
                  <a:gd name="T11" fmla="*/ 34858195 h 77"/>
                  <a:gd name="T12" fmla="*/ 0 w 29"/>
                  <a:gd name="T13" fmla="*/ 51136773 h 77"/>
                  <a:gd name="T14" fmla="*/ 562660 w 29"/>
                  <a:gd name="T15" fmla="*/ 69718151 h 77"/>
                  <a:gd name="T16" fmla="*/ 2063248 w 29"/>
                  <a:gd name="T17" fmla="*/ 89180894 h 77"/>
                  <a:gd name="T18" fmla="*/ 2813457 w 29"/>
                  <a:gd name="T19" fmla="*/ 61568779 h 77"/>
                  <a:gd name="T20" fmla="*/ 3563751 w 29"/>
                  <a:gd name="T21" fmla="*/ 42987526 h 77"/>
                  <a:gd name="T22" fmla="*/ 4313960 w 29"/>
                  <a:gd name="T23" fmla="*/ 25423513 h 77"/>
                  <a:gd name="T24" fmla="*/ 5439374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6"/>
              <p:cNvSpPr>
                <a:spLocks/>
              </p:cNvSpPr>
              <p:nvPr/>
            </p:nvSpPr>
            <p:spPr bwMode="ltGray">
              <a:xfrm>
                <a:off x="1190" y="3273"/>
                <a:ext cx="1108" cy="1047"/>
              </a:xfrm>
              <a:custGeom>
                <a:avLst/>
                <a:gdLst>
                  <a:gd name="T0" fmla="*/ 784 w 1108"/>
                  <a:gd name="T1" fmla="*/ 1047 h 1047"/>
                  <a:gd name="T2" fmla="*/ 692 w 1108"/>
                  <a:gd name="T3" fmla="*/ 1011 h 1047"/>
                  <a:gd name="T4" fmla="*/ 607 w 1108"/>
                  <a:gd name="T5" fmla="*/ 945 h 1047"/>
                  <a:gd name="T6" fmla="*/ 517 w 1108"/>
                  <a:gd name="T7" fmla="*/ 861 h 1047"/>
                  <a:gd name="T8" fmla="*/ 432 w 1108"/>
                  <a:gd name="T9" fmla="*/ 776 h 1047"/>
                  <a:gd name="T10" fmla="*/ 350 w 1108"/>
                  <a:gd name="T11" fmla="*/ 677 h 1047"/>
                  <a:gd name="T12" fmla="*/ 266 w 1108"/>
                  <a:gd name="T13" fmla="*/ 563 h 1047"/>
                  <a:gd name="T14" fmla="*/ 188 w 1108"/>
                  <a:gd name="T15" fmla="*/ 447 h 1047"/>
                  <a:gd name="T16" fmla="*/ 122 w 1108"/>
                  <a:gd name="T17" fmla="*/ 325 h 1047"/>
                  <a:gd name="T18" fmla="*/ 65 w 1108"/>
                  <a:gd name="T19" fmla="*/ 211 h 1047"/>
                  <a:gd name="T20" fmla="*/ 21 w 1108"/>
                  <a:gd name="T21" fmla="*/ 101 h 1047"/>
                  <a:gd name="T22" fmla="*/ 0 w 1108"/>
                  <a:gd name="T23" fmla="*/ 0 h 1047"/>
                  <a:gd name="T24" fmla="*/ 109 w 1108"/>
                  <a:gd name="T25" fmla="*/ 217 h 1047"/>
                  <a:gd name="T26" fmla="*/ 209 w 1108"/>
                  <a:gd name="T27" fmla="*/ 378 h 1047"/>
                  <a:gd name="T28" fmla="*/ 294 w 1108"/>
                  <a:gd name="T29" fmla="*/ 500 h 1047"/>
                  <a:gd name="T30" fmla="*/ 373 w 1108"/>
                  <a:gd name="T31" fmla="*/ 590 h 1047"/>
                  <a:gd name="T32" fmla="*/ 441 w 1108"/>
                  <a:gd name="T33" fmla="*/ 661 h 1047"/>
                  <a:gd name="T34" fmla="*/ 506 w 1108"/>
                  <a:gd name="T35" fmla="*/ 713 h 1047"/>
                  <a:gd name="T36" fmla="*/ 564 w 1108"/>
                  <a:gd name="T37" fmla="*/ 754 h 1047"/>
                  <a:gd name="T38" fmla="*/ 620 w 1108"/>
                  <a:gd name="T39" fmla="*/ 801 h 1047"/>
                  <a:gd name="T40" fmla="*/ 754 w 1108"/>
                  <a:gd name="T41" fmla="*/ 899 h 1047"/>
                  <a:gd name="T42" fmla="*/ 925 w 1108"/>
                  <a:gd name="T43" fmla="*/ 977 h 1047"/>
                  <a:gd name="T44" fmla="*/ 1108 w 1108"/>
                  <a:gd name="T45" fmla="*/ 1047 h 1047"/>
                  <a:gd name="T46" fmla="*/ 784 w 1108"/>
                  <a:gd name="T47" fmla="*/ 1047 h 104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08" h="1047">
                    <a:moveTo>
                      <a:pt x="784" y="1047"/>
                    </a:moveTo>
                    <a:lnTo>
                      <a:pt x="692" y="1011"/>
                    </a:lnTo>
                    <a:lnTo>
                      <a:pt x="607" y="945"/>
                    </a:lnTo>
                    <a:lnTo>
                      <a:pt x="517" y="861"/>
                    </a:lnTo>
                    <a:lnTo>
                      <a:pt x="432" y="776"/>
                    </a:lnTo>
                    <a:lnTo>
                      <a:pt x="350" y="677"/>
                    </a:lnTo>
                    <a:lnTo>
                      <a:pt x="266" y="563"/>
                    </a:lnTo>
                    <a:lnTo>
                      <a:pt x="188" y="447"/>
                    </a:lnTo>
                    <a:lnTo>
                      <a:pt x="122" y="325"/>
                    </a:lnTo>
                    <a:lnTo>
                      <a:pt x="65" y="211"/>
                    </a:lnTo>
                    <a:lnTo>
                      <a:pt x="21" y="101"/>
                    </a:lnTo>
                    <a:lnTo>
                      <a:pt x="0" y="0"/>
                    </a:lnTo>
                    <a:lnTo>
                      <a:pt x="109" y="217"/>
                    </a:lnTo>
                    <a:lnTo>
                      <a:pt x="209" y="378"/>
                    </a:lnTo>
                    <a:lnTo>
                      <a:pt x="294" y="500"/>
                    </a:lnTo>
                    <a:lnTo>
                      <a:pt x="373" y="590"/>
                    </a:lnTo>
                    <a:lnTo>
                      <a:pt x="441" y="661"/>
                    </a:lnTo>
                    <a:lnTo>
                      <a:pt x="506" y="713"/>
                    </a:lnTo>
                    <a:lnTo>
                      <a:pt x="564" y="754"/>
                    </a:lnTo>
                    <a:lnTo>
                      <a:pt x="620" y="801"/>
                    </a:lnTo>
                    <a:lnTo>
                      <a:pt x="754" y="899"/>
                    </a:lnTo>
                    <a:lnTo>
                      <a:pt x="925" y="977"/>
                    </a:lnTo>
                    <a:lnTo>
                      <a:pt x="1108" y="1047"/>
                    </a:lnTo>
                    <a:lnTo>
                      <a:pt x="784" y="104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4" name="Group 17"/>
              <p:cNvGrpSpPr>
                <a:grpSpLocks/>
              </p:cNvGrpSpPr>
              <p:nvPr/>
            </p:nvGrpSpPr>
            <p:grpSpPr bwMode="auto">
              <a:xfrm rot="3220060">
                <a:off x="2636" y="751"/>
                <a:ext cx="569" cy="636"/>
                <a:chOff x="1727" y="866"/>
                <a:chExt cx="129" cy="157"/>
              </a:xfrm>
            </p:grpSpPr>
            <p:sp>
              <p:nvSpPr>
                <p:cNvPr id="38" name="Freeform 18"/>
                <p:cNvSpPr>
                  <a:spLocks/>
                </p:cNvSpPr>
                <p:nvPr/>
              </p:nvSpPr>
              <p:spPr bwMode="ltGray">
                <a:xfrm>
                  <a:off x="1727" y="866"/>
                  <a:ext cx="41" cy="59"/>
                </a:xfrm>
                <a:custGeom>
                  <a:avLst/>
                  <a:gdLst>
                    <a:gd name="T0" fmla="*/ 0 w 83"/>
                    <a:gd name="T1" fmla="*/ 1 h 117"/>
                    <a:gd name="T2" fmla="*/ 0 w 83"/>
                    <a:gd name="T3" fmla="*/ 0 h 117"/>
                    <a:gd name="T4" fmla="*/ 0 w 83"/>
                    <a:gd name="T5" fmla="*/ 1 h 117"/>
                    <a:gd name="T6" fmla="*/ 0 w 83"/>
                    <a:gd name="T7" fmla="*/ 1 h 1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3" h="117">
                      <a:moveTo>
                        <a:pt x="83" y="28"/>
                      </a:moveTo>
                      <a:lnTo>
                        <a:pt x="27" y="0"/>
                      </a:lnTo>
                      <a:lnTo>
                        <a:pt x="0" y="117"/>
                      </a:lnTo>
                      <a:lnTo>
                        <a:pt x="83" y="2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9" name="Freeform 19"/>
                <p:cNvSpPr>
                  <a:spLocks/>
                </p:cNvSpPr>
                <p:nvPr/>
              </p:nvSpPr>
              <p:spPr bwMode="ltGray">
                <a:xfrm>
                  <a:off x="1786" y="894"/>
                  <a:ext cx="70" cy="49"/>
                </a:xfrm>
                <a:custGeom>
                  <a:avLst/>
                  <a:gdLst>
                    <a:gd name="T0" fmla="*/ 0 w 140"/>
                    <a:gd name="T1" fmla="*/ 1 h 98"/>
                    <a:gd name="T2" fmla="*/ 1 w 140"/>
                    <a:gd name="T3" fmla="*/ 0 h 98"/>
                    <a:gd name="T4" fmla="*/ 1 w 140"/>
                    <a:gd name="T5" fmla="*/ 1 h 98"/>
                    <a:gd name="T6" fmla="*/ 0 w 140"/>
                    <a:gd name="T7" fmla="*/ 1 h 9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40" h="98">
                      <a:moveTo>
                        <a:pt x="0" y="98"/>
                      </a:moveTo>
                      <a:lnTo>
                        <a:pt x="118" y="0"/>
                      </a:lnTo>
                      <a:lnTo>
                        <a:pt x="140" y="49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0" name="Freeform 20"/>
                <p:cNvSpPr>
                  <a:spLocks/>
                </p:cNvSpPr>
                <p:nvPr/>
              </p:nvSpPr>
              <p:spPr bwMode="ltGray">
                <a:xfrm>
                  <a:off x="1772" y="998"/>
                  <a:ext cx="73" cy="25"/>
                </a:xfrm>
                <a:custGeom>
                  <a:avLst/>
                  <a:gdLst>
                    <a:gd name="T0" fmla="*/ 0 w 145"/>
                    <a:gd name="T1" fmla="*/ 1 h 49"/>
                    <a:gd name="T2" fmla="*/ 1 w 145"/>
                    <a:gd name="T3" fmla="*/ 0 h 49"/>
                    <a:gd name="T4" fmla="*/ 1 w 145"/>
                    <a:gd name="T5" fmla="*/ 1 h 49"/>
                    <a:gd name="T6" fmla="*/ 0 w 145"/>
                    <a:gd name="T7" fmla="*/ 1 h 4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45" h="49">
                      <a:moveTo>
                        <a:pt x="0" y="7"/>
                      </a:moveTo>
                      <a:lnTo>
                        <a:pt x="145" y="0"/>
                      </a:lnTo>
                      <a:lnTo>
                        <a:pt x="131" y="4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5" name="Group 21"/>
              <p:cNvGrpSpPr>
                <a:grpSpLocks/>
              </p:cNvGrpSpPr>
              <p:nvPr/>
            </p:nvGrpSpPr>
            <p:grpSpPr bwMode="auto">
              <a:xfrm rot="-6691250">
                <a:off x="3644" y="126"/>
                <a:ext cx="350" cy="608"/>
                <a:chOff x="1732" y="866"/>
                <a:chExt cx="127" cy="157"/>
              </a:xfrm>
            </p:grpSpPr>
            <p:sp>
              <p:nvSpPr>
                <p:cNvPr id="35" name="Freeform 22"/>
                <p:cNvSpPr>
                  <a:spLocks/>
                </p:cNvSpPr>
                <p:nvPr/>
              </p:nvSpPr>
              <p:spPr bwMode="ltGray">
                <a:xfrm>
                  <a:off x="1732" y="866"/>
                  <a:ext cx="41" cy="59"/>
                </a:xfrm>
                <a:custGeom>
                  <a:avLst/>
                  <a:gdLst>
                    <a:gd name="T0" fmla="*/ 0 w 83"/>
                    <a:gd name="T1" fmla="*/ 1 h 117"/>
                    <a:gd name="T2" fmla="*/ 0 w 83"/>
                    <a:gd name="T3" fmla="*/ 0 h 117"/>
                    <a:gd name="T4" fmla="*/ 0 w 83"/>
                    <a:gd name="T5" fmla="*/ 1 h 117"/>
                    <a:gd name="T6" fmla="*/ 0 w 83"/>
                    <a:gd name="T7" fmla="*/ 1 h 1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3" h="117">
                      <a:moveTo>
                        <a:pt x="83" y="28"/>
                      </a:moveTo>
                      <a:lnTo>
                        <a:pt x="27" y="0"/>
                      </a:lnTo>
                      <a:lnTo>
                        <a:pt x="0" y="117"/>
                      </a:lnTo>
                      <a:lnTo>
                        <a:pt x="83" y="2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6" name="Freeform 23"/>
                <p:cNvSpPr>
                  <a:spLocks/>
                </p:cNvSpPr>
                <p:nvPr/>
              </p:nvSpPr>
              <p:spPr bwMode="ltGray">
                <a:xfrm>
                  <a:off x="1789" y="894"/>
                  <a:ext cx="70" cy="49"/>
                </a:xfrm>
                <a:custGeom>
                  <a:avLst/>
                  <a:gdLst>
                    <a:gd name="T0" fmla="*/ 0 w 140"/>
                    <a:gd name="T1" fmla="*/ 1 h 98"/>
                    <a:gd name="T2" fmla="*/ 1 w 140"/>
                    <a:gd name="T3" fmla="*/ 0 h 98"/>
                    <a:gd name="T4" fmla="*/ 1 w 140"/>
                    <a:gd name="T5" fmla="*/ 1 h 98"/>
                    <a:gd name="T6" fmla="*/ 0 w 140"/>
                    <a:gd name="T7" fmla="*/ 1 h 9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40" h="98">
                      <a:moveTo>
                        <a:pt x="0" y="98"/>
                      </a:moveTo>
                      <a:lnTo>
                        <a:pt x="118" y="0"/>
                      </a:lnTo>
                      <a:lnTo>
                        <a:pt x="140" y="49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7" name="Freeform 24"/>
                <p:cNvSpPr>
                  <a:spLocks/>
                </p:cNvSpPr>
                <p:nvPr/>
              </p:nvSpPr>
              <p:spPr bwMode="ltGray">
                <a:xfrm>
                  <a:off x="1775" y="998"/>
                  <a:ext cx="73" cy="25"/>
                </a:xfrm>
                <a:custGeom>
                  <a:avLst/>
                  <a:gdLst>
                    <a:gd name="T0" fmla="*/ 0 w 145"/>
                    <a:gd name="T1" fmla="*/ 1 h 49"/>
                    <a:gd name="T2" fmla="*/ 1 w 145"/>
                    <a:gd name="T3" fmla="*/ 0 h 49"/>
                    <a:gd name="T4" fmla="*/ 1 w 145"/>
                    <a:gd name="T5" fmla="*/ 1 h 49"/>
                    <a:gd name="T6" fmla="*/ 0 w 145"/>
                    <a:gd name="T7" fmla="*/ 1 h 4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45" h="49">
                      <a:moveTo>
                        <a:pt x="0" y="7"/>
                      </a:moveTo>
                      <a:lnTo>
                        <a:pt x="145" y="0"/>
                      </a:lnTo>
                      <a:lnTo>
                        <a:pt x="131" y="4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6" name="Group 25"/>
              <p:cNvGrpSpPr>
                <a:grpSpLocks/>
              </p:cNvGrpSpPr>
              <p:nvPr/>
            </p:nvGrpSpPr>
            <p:grpSpPr bwMode="auto">
              <a:xfrm rot="8524840">
                <a:off x="695" y="3302"/>
                <a:ext cx="500" cy="504"/>
                <a:chOff x="1727" y="866"/>
                <a:chExt cx="129" cy="157"/>
              </a:xfrm>
            </p:grpSpPr>
            <p:sp>
              <p:nvSpPr>
                <p:cNvPr id="32" name="Freeform 26"/>
                <p:cNvSpPr>
                  <a:spLocks/>
                </p:cNvSpPr>
                <p:nvPr/>
              </p:nvSpPr>
              <p:spPr bwMode="ltGray">
                <a:xfrm>
                  <a:off x="1727" y="866"/>
                  <a:ext cx="41" cy="59"/>
                </a:xfrm>
                <a:custGeom>
                  <a:avLst/>
                  <a:gdLst>
                    <a:gd name="T0" fmla="*/ 0 w 83"/>
                    <a:gd name="T1" fmla="*/ 1 h 117"/>
                    <a:gd name="T2" fmla="*/ 0 w 83"/>
                    <a:gd name="T3" fmla="*/ 0 h 117"/>
                    <a:gd name="T4" fmla="*/ 0 w 83"/>
                    <a:gd name="T5" fmla="*/ 1 h 117"/>
                    <a:gd name="T6" fmla="*/ 0 w 83"/>
                    <a:gd name="T7" fmla="*/ 1 h 1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3" h="117">
                      <a:moveTo>
                        <a:pt x="83" y="28"/>
                      </a:moveTo>
                      <a:lnTo>
                        <a:pt x="27" y="0"/>
                      </a:lnTo>
                      <a:lnTo>
                        <a:pt x="0" y="117"/>
                      </a:lnTo>
                      <a:lnTo>
                        <a:pt x="83" y="2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3" name="Freeform 27"/>
                <p:cNvSpPr>
                  <a:spLocks/>
                </p:cNvSpPr>
                <p:nvPr/>
              </p:nvSpPr>
              <p:spPr bwMode="ltGray">
                <a:xfrm>
                  <a:off x="1786" y="894"/>
                  <a:ext cx="70" cy="49"/>
                </a:xfrm>
                <a:custGeom>
                  <a:avLst/>
                  <a:gdLst>
                    <a:gd name="T0" fmla="*/ 0 w 140"/>
                    <a:gd name="T1" fmla="*/ 1 h 98"/>
                    <a:gd name="T2" fmla="*/ 1 w 140"/>
                    <a:gd name="T3" fmla="*/ 0 h 98"/>
                    <a:gd name="T4" fmla="*/ 1 w 140"/>
                    <a:gd name="T5" fmla="*/ 1 h 98"/>
                    <a:gd name="T6" fmla="*/ 0 w 140"/>
                    <a:gd name="T7" fmla="*/ 1 h 9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40" h="98">
                      <a:moveTo>
                        <a:pt x="0" y="98"/>
                      </a:moveTo>
                      <a:lnTo>
                        <a:pt x="118" y="0"/>
                      </a:lnTo>
                      <a:lnTo>
                        <a:pt x="140" y="49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4" name="Freeform 28"/>
                <p:cNvSpPr>
                  <a:spLocks/>
                </p:cNvSpPr>
                <p:nvPr/>
              </p:nvSpPr>
              <p:spPr bwMode="ltGray">
                <a:xfrm>
                  <a:off x="1772" y="998"/>
                  <a:ext cx="73" cy="25"/>
                </a:xfrm>
                <a:custGeom>
                  <a:avLst/>
                  <a:gdLst>
                    <a:gd name="T0" fmla="*/ 0 w 145"/>
                    <a:gd name="T1" fmla="*/ 1 h 49"/>
                    <a:gd name="T2" fmla="*/ 1 w 145"/>
                    <a:gd name="T3" fmla="*/ 0 h 49"/>
                    <a:gd name="T4" fmla="*/ 1 w 145"/>
                    <a:gd name="T5" fmla="*/ 1 h 49"/>
                    <a:gd name="T6" fmla="*/ 0 w 145"/>
                    <a:gd name="T7" fmla="*/ 1 h 4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45" h="49">
                      <a:moveTo>
                        <a:pt x="0" y="7"/>
                      </a:moveTo>
                      <a:lnTo>
                        <a:pt x="145" y="0"/>
                      </a:lnTo>
                      <a:lnTo>
                        <a:pt x="131" y="4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7" name="Group 29"/>
              <p:cNvGrpSpPr>
                <a:grpSpLocks/>
              </p:cNvGrpSpPr>
              <p:nvPr/>
            </p:nvGrpSpPr>
            <p:grpSpPr bwMode="auto">
              <a:xfrm rot="4106450" flipH="1">
                <a:off x="399" y="285"/>
                <a:ext cx="708" cy="892"/>
                <a:chOff x="1727" y="866"/>
                <a:chExt cx="129" cy="157"/>
              </a:xfrm>
            </p:grpSpPr>
            <p:sp>
              <p:nvSpPr>
                <p:cNvPr id="29" name="Freeform 30"/>
                <p:cNvSpPr>
                  <a:spLocks/>
                </p:cNvSpPr>
                <p:nvPr/>
              </p:nvSpPr>
              <p:spPr bwMode="ltGray">
                <a:xfrm>
                  <a:off x="1727" y="866"/>
                  <a:ext cx="41" cy="59"/>
                </a:xfrm>
                <a:custGeom>
                  <a:avLst/>
                  <a:gdLst>
                    <a:gd name="T0" fmla="*/ 0 w 83"/>
                    <a:gd name="T1" fmla="*/ 1 h 117"/>
                    <a:gd name="T2" fmla="*/ 0 w 83"/>
                    <a:gd name="T3" fmla="*/ 0 h 117"/>
                    <a:gd name="T4" fmla="*/ 0 w 83"/>
                    <a:gd name="T5" fmla="*/ 1 h 117"/>
                    <a:gd name="T6" fmla="*/ 0 w 83"/>
                    <a:gd name="T7" fmla="*/ 1 h 1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3" h="117">
                      <a:moveTo>
                        <a:pt x="83" y="28"/>
                      </a:moveTo>
                      <a:lnTo>
                        <a:pt x="27" y="0"/>
                      </a:lnTo>
                      <a:lnTo>
                        <a:pt x="0" y="117"/>
                      </a:lnTo>
                      <a:lnTo>
                        <a:pt x="83" y="2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0" name="Freeform 31"/>
                <p:cNvSpPr>
                  <a:spLocks/>
                </p:cNvSpPr>
                <p:nvPr/>
              </p:nvSpPr>
              <p:spPr bwMode="ltGray">
                <a:xfrm>
                  <a:off x="1786" y="895"/>
                  <a:ext cx="70" cy="49"/>
                </a:xfrm>
                <a:custGeom>
                  <a:avLst/>
                  <a:gdLst>
                    <a:gd name="T0" fmla="*/ 0 w 140"/>
                    <a:gd name="T1" fmla="*/ 1 h 98"/>
                    <a:gd name="T2" fmla="*/ 1 w 140"/>
                    <a:gd name="T3" fmla="*/ 0 h 98"/>
                    <a:gd name="T4" fmla="*/ 1 w 140"/>
                    <a:gd name="T5" fmla="*/ 1 h 98"/>
                    <a:gd name="T6" fmla="*/ 0 w 140"/>
                    <a:gd name="T7" fmla="*/ 1 h 9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40" h="98">
                      <a:moveTo>
                        <a:pt x="0" y="98"/>
                      </a:moveTo>
                      <a:lnTo>
                        <a:pt x="118" y="0"/>
                      </a:lnTo>
                      <a:lnTo>
                        <a:pt x="140" y="49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1" name="Freeform 32"/>
                <p:cNvSpPr>
                  <a:spLocks/>
                </p:cNvSpPr>
                <p:nvPr/>
              </p:nvSpPr>
              <p:spPr bwMode="ltGray">
                <a:xfrm>
                  <a:off x="1772" y="998"/>
                  <a:ext cx="73" cy="25"/>
                </a:xfrm>
                <a:custGeom>
                  <a:avLst/>
                  <a:gdLst>
                    <a:gd name="T0" fmla="*/ 0 w 145"/>
                    <a:gd name="T1" fmla="*/ 1 h 49"/>
                    <a:gd name="T2" fmla="*/ 1 w 145"/>
                    <a:gd name="T3" fmla="*/ 0 h 49"/>
                    <a:gd name="T4" fmla="*/ 1 w 145"/>
                    <a:gd name="T5" fmla="*/ 1 h 49"/>
                    <a:gd name="T6" fmla="*/ 0 w 145"/>
                    <a:gd name="T7" fmla="*/ 1 h 4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45" h="49">
                      <a:moveTo>
                        <a:pt x="0" y="7"/>
                      </a:moveTo>
                      <a:lnTo>
                        <a:pt x="145" y="0"/>
                      </a:lnTo>
                      <a:lnTo>
                        <a:pt x="131" y="4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8" name="Group 33"/>
              <p:cNvGrpSpPr>
                <a:grpSpLocks/>
              </p:cNvGrpSpPr>
              <p:nvPr/>
            </p:nvGrpSpPr>
            <p:grpSpPr bwMode="auto">
              <a:xfrm rot="10015322" flipH="1">
                <a:off x="4636" y="2392"/>
                <a:ext cx="708" cy="891"/>
                <a:chOff x="1727" y="866"/>
                <a:chExt cx="129" cy="157"/>
              </a:xfrm>
            </p:grpSpPr>
            <p:sp>
              <p:nvSpPr>
                <p:cNvPr id="26" name="Freeform 34"/>
                <p:cNvSpPr>
                  <a:spLocks/>
                </p:cNvSpPr>
                <p:nvPr/>
              </p:nvSpPr>
              <p:spPr bwMode="ltGray">
                <a:xfrm>
                  <a:off x="1727" y="866"/>
                  <a:ext cx="41" cy="59"/>
                </a:xfrm>
                <a:custGeom>
                  <a:avLst/>
                  <a:gdLst>
                    <a:gd name="T0" fmla="*/ 0 w 83"/>
                    <a:gd name="T1" fmla="*/ 1 h 117"/>
                    <a:gd name="T2" fmla="*/ 0 w 83"/>
                    <a:gd name="T3" fmla="*/ 0 h 117"/>
                    <a:gd name="T4" fmla="*/ 0 w 83"/>
                    <a:gd name="T5" fmla="*/ 1 h 117"/>
                    <a:gd name="T6" fmla="*/ 0 w 83"/>
                    <a:gd name="T7" fmla="*/ 1 h 1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3" h="117">
                      <a:moveTo>
                        <a:pt x="83" y="28"/>
                      </a:moveTo>
                      <a:lnTo>
                        <a:pt x="27" y="0"/>
                      </a:lnTo>
                      <a:lnTo>
                        <a:pt x="0" y="117"/>
                      </a:lnTo>
                      <a:lnTo>
                        <a:pt x="83" y="2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" name="Freeform 35"/>
                <p:cNvSpPr>
                  <a:spLocks/>
                </p:cNvSpPr>
                <p:nvPr/>
              </p:nvSpPr>
              <p:spPr bwMode="ltGray">
                <a:xfrm>
                  <a:off x="1786" y="894"/>
                  <a:ext cx="70" cy="49"/>
                </a:xfrm>
                <a:custGeom>
                  <a:avLst/>
                  <a:gdLst>
                    <a:gd name="T0" fmla="*/ 0 w 140"/>
                    <a:gd name="T1" fmla="*/ 1 h 98"/>
                    <a:gd name="T2" fmla="*/ 1 w 140"/>
                    <a:gd name="T3" fmla="*/ 0 h 98"/>
                    <a:gd name="T4" fmla="*/ 1 w 140"/>
                    <a:gd name="T5" fmla="*/ 1 h 98"/>
                    <a:gd name="T6" fmla="*/ 0 w 140"/>
                    <a:gd name="T7" fmla="*/ 1 h 9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40" h="98">
                      <a:moveTo>
                        <a:pt x="0" y="98"/>
                      </a:moveTo>
                      <a:lnTo>
                        <a:pt x="118" y="0"/>
                      </a:lnTo>
                      <a:lnTo>
                        <a:pt x="140" y="49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" name="Freeform 36"/>
                <p:cNvSpPr>
                  <a:spLocks/>
                </p:cNvSpPr>
                <p:nvPr/>
              </p:nvSpPr>
              <p:spPr bwMode="ltGray">
                <a:xfrm>
                  <a:off x="1772" y="998"/>
                  <a:ext cx="73" cy="25"/>
                </a:xfrm>
                <a:custGeom>
                  <a:avLst/>
                  <a:gdLst>
                    <a:gd name="T0" fmla="*/ 0 w 145"/>
                    <a:gd name="T1" fmla="*/ 1 h 49"/>
                    <a:gd name="T2" fmla="*/ 1 w 145"/>
                    <a:gd name="T3" fmla="*/ 0 h 49"/>
                    <a:gd name="T4" fmla="*/ 1 w 145"/>
                    <a:gd name="T5" fmla="*/ 1 h 49"/>
                    <a:gd name="T6" fmla="*/ 0 w 145"/>
                    <a:gd name="T7" fmla="*/ 1 h 4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45" h="49">
                      <a:moveTo>
                        <a:pt x="0" y="7"/>
                      </a:moveTo>
                      <a:lnTo>
                        <a:pt x="145" y="0"/>
                      </a:lnTo>
                      <a:lnTo>
                        <a:pt x="131" y="4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9" name="Freeform 37"/>
              <p:cNvSpPr>
                <a:spLocks/>
              </p:cNvSpPr>
              <p:nvPr/>
            </p:nvSpPr>
            <p:spPr bwMode="ltGray">
              <a:xfrm>
                <a:off x="1217" y="2"/>
                <a:ext cx="862" cy="886"/>
              </a:xfrm>
              <a:custGeom>
                <a:avLst/>
                <a:gdLst>
                  <a:gd name="T0" fmla="*/ 0 w 862"/>
                  <a:gd name="T1" fmla="*/ 0 h 886"/>
                  <a:gd name="T2" fmla="*/ 6 w 862"/>
                  <a:gd name="T3" fmla="*/ 107 h 886"/>
                  <a:gd name="T4" fmla="*/ 37 w 862"/>
                  <a:gd name="T5" fmla="*/ 262 h 886"/>
                  <a:gd name="T6" fmla="*/ 83 w 862"/>
                  <a:gd name="T7" fmla="*/ 410 h 886"/>
                  <a:gd name="T8" fmla="*/ 149 w 862"/>
                  <a:gd name="T9" fmla="*/ 546 h 886"/>
                  <a:gd name="T10" fmla="*/ 237 w 862"/>
                  <a:gd name="T11" fmla="*/ 666 h 886"/>
                  <a:gd name="T12" fmla="*/ 338 w 862"/>
                  <a:gd name="T13" fmla="*/ 764 h 886"/>
                  <a:gd name="T14" fmla="*/ 450 w 862"/>
                  <a:gd name="T15" fmla="*/ 838 h 886"/>
                  <a:gd name="T16" fmla="*/ 579 w 862"/>
                  <a:gd name="T17" fmla="*/ 879 h 886"/>
                  <a:gd name="T18" fmla="*/ 714 w 862"/>
                  <a:gd name="T19" fmla="*/ 886 h 886"/>
                  <a:gd name="T20" fmla="*/ 862 w 862"/>
                  <a:gd name="T21" fmla="*/ 851 h 886"/>
                  <a:gd name="T22" fmla="*/ 784 w 862"/>
                  <a:gd name="T23" fmla="*/ 856 h 886"/>
                  <a:gd name="T24" fmla="*/ 700 w 862"/>
                  <a:gd name="T25" fmla="*/ 835 h 886"/>
                  <a:gd name="T26" fmla="*/ 621 w 862"/>
                  <a:gd name="T27" fmla="*/ 794 h 886"/>
                  <a:gd name="T28" fmla="*/ 542 w 862"/>
                  <a:gd name="T29" fmla="*/ 728 h 886"/>
                  <a:gd name="T30" fmla="*/ 466 w 862"/>
                  <a:gd name="T31" fmla="*/ 649 h 886"/>
                  <a:gd name="T32" fmla="*/ 397 w 862"/>
                  <a:gd name="T33" fmla="*/ 557 h 886"/>
                  <a:gd name="T34" fmla="*/ 334 w 862"/>
                  <a:gd name="T35" fmla="*/ 454 h 886"/>
                  <a:gd name="T36" fmla="*/ 279 w 862"/>
                  <a:gd name="T37" fmla="*/ 339 h 886"/>
                  <a:gd name="T38" fmla="*/ 238 w 862"/>
                  <a:gd name="T39" fmla="*/ 225 h 886"/>
                  <a:gd name="T40" fmla="*/ 205 w 862"/>
                  <a:gd name="T41" fmla="*/ 105 h 886"/>
                  <a:gd name="T42" fmla="*/ 184 w 862"/>
                  <a:gd name="T43" fmla="*/ 3 h 88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862" h="886">
                    <a:moveTo>
                      <a:pt x="0" y="0"/>
                    </a:moveTo>
                    <a:lnTo>
                      <a:pt x="6" y="107"/>
                    </a:lnTo>
                    <a:lnTo>
                      <a:pt x="37" y="262"/>
                    </a:lnTo>
                    <a:lnTo>
                      <a:pt x="83" y="410"/>
                    </a:lnTo>
                    <a:lnTo>
                      <a:pt x="149" y="546"/>
                    </a:lnTo>
                    <a:lnTo>
                      <a:pt x="237" y="666"/>
                    </a:lnTo>
                    <a:lnTo>
                      <a:pt x="338" y="764"/>
                    </a:lnTo>
                    <a:lnTo>
                      <a:pt x="450" y="838"/>
                    </a:lnTo>
                    <a:lnTo>
                      <a:pt x="579" y="879"/>
                    </a:lnTo>
                    <a:lnTo>
                      <a:pt x="714" y="886"/>
                    </a:lnTo>
                    <a:lnTo>
                      <a:pt x="862" y="851"/>
                    </a:lnTo>
                    <a:lnTo>
                      <a:pt x="784" y="856"/>
                    </a:lnTo>
                    <a:lnTo>
                      <a:pt x="700" y="835"/>
                    </a:lnTo>
                    <a:lnTo>
                      <a:pt x="621" y="794"/>
                    </a:lnTo>
                    <a:lnTo>
                      <a:pt x="542" y="728"/>
                    </a:lnTo>
                    <a:lnTo>
                      <a:pt x="466" y="649"/>
                    </a:lnTo>
                    <a:lnTo>
                      <a:pt x="397" y="557"/>
                    </a:lnTo>
                    <a:lnTo>
                      <a:pt x="334" y="454"/>
                    </a:lnTo>
                    <a:lnTo>
                      <a:pt x="279" y="339"/>
                    </a:lnTo>
                    <a:lnTo>
                      <a:pt x="238" y="225"/>
                    </a:lnTo>
                    <a:lnTo>
                      <a:pt x="205" y="105"/>
                    </a:lnTo>
                    <a:lnTo>
                      <a:pt x="184" y="3"/>
                    </a:lnTo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Freeform 38"/>
              <p:cNvSpPr>
                <a:spLocks/>
              </p:cNvSpPr>
              <p:nvPr/>
            </p:nvSpPr>
            <p:spPr bwMode="ltGray">
              <a:xfrm rot="9832527" flipV="1">
                <a:off x="2158" y="102"/>
                <a:ext cx="681" cy="593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606579 h 237"/>
                  <a:gd name="T4" fmla="*/ 135726 w 257"/>
                  <a:gd name="T5" fmla="*/ 1202802 h 237"/>
                  <a:gd name="T6" fmla="*/ 269631 w 257"/>
                  <a:gd name="T7" fmla="*/ 1806238 h 237"/>
                  <a:gd name="T8" fmla="*/ 496412 w 257"/>
                  <a:gd name="T9" fmla="*/ 2356409 h 237"/>
                  <a:gd name="T10" fmla="*/ 818999 w 257"/>
                  <a:gd name="T11" fmla="*/ 2867745 h 237"/>
                  <a:gd name="T12" fmla="*/ 1229958 w 257"/>
                  <a:gd name="T13" fmla="*/ 3393389 h 237"/>
                  <a:gd name="T14" fmla="*/ 1725344 w 257"/>
                  <a:gd name="T15" fmla="*/ 3874024 h 237"/>
                  <a:gd name="T16" fmla="*/ 2306785 w 257"/>
                  <a:gd name="T17" fmla="*/ 4278155 h 237"/>
                  <a:gd name="T18" fmla="*/ 3040739 w 257"/>
                  <a:gd name="T19" fmla="*/ 4666892 h 237"/>
                  <a:gd name="T20" fmla="*/ 3889207 w 257"/>
                  <a:gd name="T21" fmla="*/ 5000041 h 237"/>
                  <a:gd name="T22" fmla="*/ 4798220 w 257"/>
                  <a:gd name="T23" fmla="*/ 5269038 h 237"/>
                  <a:gd name="T24" fmla="*/ 5918439 w 257"/>
                  <a:gd name="T25" fmla="*/ 5481559 h 237"/>
                  <a:gd name="T26" fmla="*/ 7148264 w 257"/>
                  <a:gd name="T27" fmla="*/ 5627005 h 237"/>
                  <a:gd name="T28" fmla="*/ 8502206 w 257"/>
                  <a:gd name="T29" fmla="*/ 5703902 h 237"/>
                  <a:gd name="T30" fmla="*/ 9950573 w 257"/>
                  <a:gd name="T31" fmla="*/ 5672901 h 237"/>
                  <a:gd name="T32" fmla="*/ 11625629 w 257"/>
                  <a:gd name="T33" fmla="*/ 5577971 h 237"/>
                  <a:gd name="T34" fmla="*/ 10137758 w 257"/>
                  <a:gd name="T35" fmla="*/ 5461162 h 237"/>
                  <a:gd name="T36" fmla="*/ 8823057 w 257"/>
                  <a:gd name="T37" fmla="*/ 5289335 h 237"/>
                  <a:gd name="T38" fmla="*/ 7678630 w 257"/>
                  <a:gd name="T39" fmla="*/ 5097243 h 237"/>
                  <a:gd name="T40" fmla="*/ 6691424 w 257"/>
                  <a:gd name="T41" fmla="*/ 4904931 h 237"/>
                  <a:gd name="T42" fmla="*/ 5785185 w 257"/>
                  <a:gd name="T43" fmla="*/ 4646976 h 237"/>
                  <a:gd name="T44" fmla="*/ 5067851 w 257"/>
                  <a:gd name="T45" fmla="*/ 4373865 h 237"/>
                  <a:gd name="T46" fmla="*/ 4387352 w 257"/>
                  <a:gd name="T47" fmla="*/ 4066123 h 237"/>
                  <a:gd name="T48" fmla="*/ 3806779 w 257"/>
                  <a:gd name="T49" fmla="*/ 3732998 h 237"/>
                  <a:gd name="T50" fmla="*/ 3259149 w 257"/>
                  <a:gd name="T51" fmla="*/ 3393389 h 237"/>
                  <a:gd name="T52" fmla="*/ 2763755 w 257"/>
                  <a:gd name="T53" fmla="*/ 3009543 h 237"/>
                  <a:gd name="T54" fmla="*/ 2357373 w 257"/>
                  <a:gd name="T55" fmla="*/ 2579192 h 237"/>
                  <a:gd name="T56" fmla="*/ 1944835 w 257"/>
                  <a:gd name="T57" fmla="*/ 2113950 h 237"/>
                  <a:gd name="T58" fmla="*/ 1487850 w 257"/>
                  <a:gd name="T59" fmla="*/ 1663923 h 237"/>
                  <a:gd name="T60" fmla="*/ 1043003 w 257"/>
                  <a:gd name="T61" fmla="*/ 1133869 h 237"/>
                  <a:gd name="T62" fmla="*/ 546594 w 257"/>
                  <a:gd name="T63" fmla="*/ 575846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39"/>
              <p:cNvSpPr>
                <a:spLocks/>
              </p:cNvSpPr>
              <p:nvPr/>
            </p:nvSpPr>
            <p:spPr bwMode="ltGray">
              <a:xfrm rot="9832527" flipV="1">
                <a:off x="1997" y="858"/>
                <a:ext cx="332" cy="278"/>
              </a:xfrm>
              <a:custGeom>
                <a:avLst/>
                <a:gdLst>
                  <a:gd name="T0" fmla="*/ 3768104 w 124"/>
                  <a:gd name="T1" fmla="*/ 0 h 110"/>
                  <a:gd name="T2" fmla="*/ 6060333 w 124"/>
                  <a:gd name="T3" fmla="*/ 2902697 h 110"/>
                  <a:gd name="T4" fmla="*/ 5858654 w 124"/>
                  <a:gd name="T5" fmla="*/ 2869089 h 110"/>
                  <a:gd name="T6" fmla="*/ 5230995 w 124"/>
                  <a:gd name="T7" fmla="*/ 2817725 h 110"/>
                  <a:gd name="T8" fmla="*/ 4353998 w 124"/>
                  <a:gd name="T9" fmla="*/ 2709092 h 110"/>
                  <a:gd name="T10" fmla="*/ 3326886 w 124"/>
                  <a:gd name="T11" fmla="*/ 2657725 h 110"/>
                  <a:gd name="T12" fmla="*/ 2201433 w 124"/>
                  <a:gd name="T13" fmla="*/ 2602970 h 110"/>
                  <a:gd name="T14" fmla="*/ 1228794 w 124"/>
                  <a:gd name="T15" fmla="*/ 2637932 h 110"/>
                  <a:gd name="T16" fmla="*/ 440559 w 124"/>
                  <a:gd name="T17" fmla="*/ 2742695 h 110"/>
                  <a:gd name="T18" fmla="*/ 0 w 124"/>
                  <a:gd name="T19" fmla="*/ 2957447 h 110"/>
                  <a:gd name="T20" fmla="*/ 199896 w 124"/>
                  <a:gd name="T21" fmla="*/ 2637932 h 110"/>
                  <a:gd name="T22" fmla="*/ 387053 w 124"/>
                  <a:gd name="T23" fmla="*/ 2392968 h 110"/>
                  <a:gd name="T24" fmla="*/ 785367 w 124"/>
                  <a:gd name="T25" fmla="*/ 2200168 h 110"/>
                  <a:gd name="T26" fmla="*/ 1228794 w 124"/>
                  <a:gd name="T27" fmla="*/ 2039959 h 110"/>
                  <a:gd name="T28" fmla="*/ 1760866 w 124"/>
                  <a:gd name="T29" fmla="*/ 1935484 h 110"/>
                  <a:gd name="T30" fmla="*/ 2297721 w 124"/>
                  <a:gd name="T31" fmla="*/ 1900572 h 110"/>
                  <a:gd name="T32" fmla="*/ 2883559 w 124"/>
                  <a:gd name="T33" fmla="*/ 1900572 h 110"/>
                  <a:gd name="T34" fmla="*/ 3526536 w 124"/>
                  <a:gd name="T35" fmla="*/ 1988595 h 110"/>
                  <a:gd name="T36" fmla="*/ 3560510 w 124"/>
                  <a:gd name="T37" fmla="*/ 1900572 h 110"/>
                  <a:gd name="T38" fmla="*/ 3415640 w 124"/>
                  <a:gd name="T39" fmla="*/ 1509388 h 110"/>
                  <a:gd name="T40" fmla="*/ 3270211 w 124"/>
                  <a:gd name="T41" fmla="*/ 1021918 h 110"/>
                  <a:gd name="T42" fmla="*/ 3173893 w 124"/>
                  <a:gd name="T43" fmla="*/ 807178 h 110"/>
                  <a:gd name="T44" fmla="*/ 3085972 w 124"/>
                  <a:gd name="T45" fmla="*/ 807178 h 110"/>
                  <a:gd name="T46" fmla="*/ 2975095 w 124"/>
                  <a:gd name="T47" fmla="*/ 773881 h 110"/>
                  <a:gd name="T48" fmla="*/ 2883559 w 124"/>
                  <a:gd name="T49" fmla="*/ 702741 h 110"/>
                  <a:gd name="T50" fmla="*/ 2795635 w 124"/>
                  <a:gd name="T51" fmla="*/ 619109 h 110"/>
                  <a:gd name="T52" fmla="*/ 2795635 w 124"/>
                  <a:gd name="T53" fmla="*/ 509117 h 110"/>
                  <a:gd name="T54" fmla="*/ 2883559 w 124"/>
                  <a:gd name="T55" fmla="*/ 369520 h 110"/>
                  <a:gd name="T56" fmla="*/ 3228539 w 124"/>
                  <a:gd name="T57" fmla="*/ 214672 h 110"/>
                  <a:gd name="T58" fmla="*/ 3768104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Freeform 40"/>
              <p:cNvSpPr>
                <a:spLocks/>
              </p:cNvSpPr>
              <p:nvPr/>
            </p:nvSpPr>
            <p:spPr bwMode="ltGray">
              <a:xfrm rot="9832527" flipV="1">
                <a:off x="2225" y="808"/>
                <a:ext cx="124" cy="233"/>
              </a:xfrm>
              <a:custGeom>
                <a:avLst/>
                <a:gdLst>
                  <a:gd name="T0" fmla="*/ 1615976 w 46"/>
                  <a:gd name="T1" fmla="*/ 0 h 94"/>
                  <a:gd name="T2" fmla="*/ 1034095 w 46"/>
                  <a:gd name="T3" fmla="*/ 823809 h 94"/>
                  <a:gd name="T4" fmla="*/ 778725 w 46"/>
                  <a:gd name="T5" fmla="*/ 1349392 h 94"/>
                  <a:gd name="T6" fmla="*/ 569049 w 46"/>
                  <a:gd name="T7" fmla="*/ 1717225 h 94"/>
                  <a:gd name="T8" fmla="*/ 0 w 46"/>
                  <a:gd name="T9" fmla="*/ 2041995 h 94"/>
                  <a:gd name="T10" fmla="*/ 625701 w 46"/>
                  <a:gd name="T11" fmla="*/ 1908096 h 94"/>
                  <a:gd name="T12" fmla="*/ 1208019 w 46"/>
                  <a:gd name="T13" fmla="*/ 1734435 h 94"/>
                  <a:gd name="T14" fmla="*/ 1673156 w 46"/>
                  <a:gd name="T15" fmla="*/ 1497605 h 94"/>
                  <a:gd name="T16" fmla="*/ 2082270 w 46"/>
                  <a:gd name="T17" fmla="*/ 1237213 h 94"/>
                  <a:gd name="T18" fmla="*/ 2334623 w 46"/>
                  <a:gd name="T19" fmla="*/ 953290 h 94"/>
                  <a:gd name="T20" fmla="*/ 2394704 w 46"/>
                  <a:gd name="T21" fmla="*/ 646843 h 94"/>
                  <a:gd name="T22" fmla="*/ 2177055 w 46"/>
                  <a:gd name="T23" fmla="*/ 324690 h 94"/>
                  <a:gd name="T24" fmla="*/ 1615976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41"/>
              <p:cNvSpPr>
                <a:spLocks/>
              </p:cNvSpPr>
              <p:nvPr/>
            </p:nvSpPr>
            <p:spPr bwMode="ltGray">
              <a:xfrm>
                <a:off x="1605" y="0"/>
                <a:ext cx="124" cy="121"/>
              </a:xfrm>
              <a:custGeom>
                <a:avLst/>
                <a:gdLst>
                  <a:gd name="T0" fmla="*/ 124 w 124"/>
                  <a:gd name="T1" fmla="*/ 0 h 121"/>
                  <a:gd name="T2" fmla="*/ 113 w 124"/>
                  <a:gd name="T3" fmla="*/ 9 h 121"/>
                  <a:gd name="T4" fmla="*/ 99 w 124"/>
                  <a:gd name="T5" fmla="*/ 25 h 121"/>
                  <a:gd name="T6" fmla="*/ 81 w 124"/>
                  <a:gd name="T7" fmla="*/ 41 h 121"/>
                  <a:gd name="T8" fmla="*/ 63 w 124"/>
                  <a:gd name="T9" fmla="*/ 54 h 121"/>
                  <a:gd name="T10" fmla="*/ 41 w 124"/>
                  <a:gd name="T11" fmla="*/ 66 h 121"/>
                  <a:gd name="T12" fmla="*/ 22 w 124"/>
                  <a:gd name="T13" fmla="*/ 74 h 121"/>
                  <a:gd name="T14" fmla="*/ 0 w 124"/>
                  <a:gd name="T15" fmla="*/ 75 h 121"/>
                  <a:gd name="T16" fmla="*/ 10 w 124"/>
                  <a:gd name="T17" fmla="*/ 96 h 121"/>
                  <a:gd name="T18" fmla="*/ 23 w 124"/>
                  <a:gd name="T19" fmla="*/ 113 h 121"/>
                  <a:gd name="T20" fmla="*/ 41 w 124"/>
                  <a:gd name="T21" fmla="*/ 121 h 121"/>
                  <a:gd name="T22" fmla="*/ 60 w 124"/>
                  <a:gd name="T23" fmla="*/ 121 h 121"/>
                  <a:gd name="T24" fmla="*/ 83 w 124"/>
                  <a:gd name="T25" fmla="*/ 111 h 121"/>
                  <a:gd name="T26" fmla="*/ 101 w 124"/>
                  <a:gd name="T27" fmla="*/ 88 h 121"/>
                  <a:gd name="T28" fmla="*/ 116 w 124"/>
                  <a:gd name="T29" fmla="*/ 53 h 121"/>
                  <a:gd name="T30" fmla="*/ 124 w 124"/>
                  <a:gd name="T31" fmla="*/ 0 h 1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24" h="121">
                    <a:moveTo>
                      <a:pt x="124" y="0"/>
                    </a:moveTo>
                    <a:lnTo>
                      <a:pt x="113" y="9"/>
                    </a:lnTo>
                    <a:lnTo>
                      <a:pt x="99" y="25"/>
                    </a:lnTo>
                    <a:lnTo>
                      <a:pt x="81" y="41"/>
                    </a:lnTo>
                    <a:lnTo>
                      <a:pt x="63" y="54"/>
                    </a:lnTo>
                    <a:lnTo>
                      <a:pt x="41" y="66"/>
                    </a:lnTo>
                    <a:lnTo>
                      <a:pt x="22" y="74"/>
                    </a:lnTo>
                    <a:lnTo>
                      <a:pt x="0" y="75"/>
                    </a:lnTo>
                    <a:lnTo>
                      <a:pt x="10" y="96"/>
                    </a:lnTo>
                    <a:lnTo>
                      <a:pt x="23" y="113"/>
                    </a:lnTo>
                    <a:lnTo>
                      <a:pt x="41" y="121"/>
                    </a:lnTo>
                    <a:lnTo>
                      <a:pt x="60" y="121"/>
                    </a:lnTo>
                    <a:lnTo>
                      <a:pt x="83" y="111"/>
                    </a:lnTo>
                    <a:lnTo>
                      <a:pt x="101" y="88"/>
                    </a:lnTo>
                    <a:lnTo>
                      <a:pt x="116" y="53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42"/>
              <p:cNvSpPr>
                <a:spLocks/>
              </p:cNvSpPr>
              <p:nvPr/>
            </p:nvSpPr>
            <p:spPr bwMode="ltGray">
              <a:xfrm rot="9832527" flipV="1">
                <a:off x="2173" y="1238"/>
                <a:ext cx="393" cy="2300"/>
              </a:xfrm>
              <a:custGeom>
                <a:avLst/>
                <a:gdLst>
                  <a:gd name="T0" fmla="*/ 0 w 149"/>
                  <a:gd name="T1" fmla="*/ 0 h 704"/>
                  <a:gd name="T2" fmla="*/ 260285 w 149"/>
                  <a:gd name="T3" fmla="*/ 2753113 h 704"/>
                  <a:gd name="T4" fmla="*/ 686524 w 149"/>
                  <a:gd name="T5" fmla="*/ 6360902 h 704"/>
                  <a:gd name="T6" fmla="*/ 1204426 w 149"/>
                  <a:gd name="T7" fmla="*/ 10810144 h 704"/>
                  <a:gd name="T8" fmla="*/ 1760946 w 149"/>
                  <a:gd name="T9" fmla="*/ 16740419 h 704"/>
                  <a:gd name="T10" fmla="*/ 2497280 w 149"/>
                  <a:gd name="T11" fmla="*/ 23959992 h 704"/>
                  <a:gd name="T12" fmla="*/ 3145379 w 149"/>
                  <a:gd name="T13" fmla="*/ 31721397 h 704"/>
                  <a:gd name="T14" fmla="*/ 3780441 w 149"/>
                  <a:gd name="T15" fmla="*/ 40756598 h 704"/>
                  <a:gd name="T16" fmla="*/ 4300871 w 149"/>
                  <a:gd name="T17" fmla="*/ 51136116 h 704"/>
                  <a:gd name="T18" fmla="*/ 4806369 w 149"/>
                  <a:gd name="T19" fmla="*/ 62077617 h 704"/>
                  <a:gd name="T20" fmla="*/ 5164951 w 149"/>
                  <a:gd name="T21" fmla="*/ 74666955 h 704"/>
                  <a:gd name="T22" fmla="*/ 5326553 w 149"/>
                  <a:gd name="T23" fmla="*/ 88659394 h 704"/>
                  <a:gd name="T24" fmla="*/ 5412763 w 149"/>
                  <a:gd name="T25" fmla="*/ 103210961 h 704"/>
                  <a:gd name="T26" fmla="*/ 5164951 w 149"/>
                  <a:gd name="T27" fmla="*/ 119534545 h 704"/>
                  <a:gd name="T28" fmla="*/ 4677362 w 149"/>
                  <a:gd name="T29" fmla="*/ 136747987 h 704"/>
                  <a:gd name="T30" fmla="*/ 3960965 w 149"/>
                  <a:gd name="T31" fmla="*/ 154720418 h 704"/>
                  <a:gd name="T32" fmla="*/ 2886105 w 149"/>
                  <a:gd name="T33" fmla="*/ 174695553 h 704"/>
                  <a:gd name="T34" fmla="*/ 1679397 w 149"/>
                  <a:gd name="T35" fmla="*/ 197257220 h 704"/>
                  <a:gd name="T36" fmla="*/ 895207 w 149"/>
                  <a:gd name="T37" fmla="*/ 218205051 h 704"/>
                  <a:gd name="T38" fmla="*/ 426231 w 149"/>
                  <a:gd name="T39" fmla="*/ 237579425 h 704"/>
                  <a:gd name="T40" fmla="*/ 260285 w 149"/>
                  <a:gd name="T41" fmla="*/ 256152571 h 704"/>
                  <a:gd name="T42" fmla="*/ 260285 w 149"/>
                  <a:gd name="T43" fmla="*/ 273881517 h 704"/>
                  <a:gd name="T44" fmla="*/ 339404 w 149"/>
                  <a:gd name="T45" fmla="*/ 290078555 h 704"/>
                  <a:gd name="T46" fmla="*/ 520567 w 149"/>
                  <a:gd name="T47" fmla="*/ 304619651 h 704"/>
                  <a:gd name="T48" fmla="*/ 604057 w 149"/>
                  <a:gd name="T49" fmla="*/ 318622904 h 704"/>
                  <a:gd name="T50" fmla="*/ 1760946 w 149"/>
                  <a:gd name="T51" fmla="*/ 311404945 h 704"/>
                  <a:gd name="T52" fmla="*/ 1679397 w 149"/>
                  <a:gd name="T53" fmla="*/ 307797144 h 704"/>
                  <a:gd name="T54" fmla="*/ 1550480 w 149"/>
                  <a:gd name="T55" fmla="*/ 297285807 h 704"/>
                  <a:gd name="T56" fmla="*/ 1414766 w 149"/>
                  <a:gd name="T57" fmla="*/ 281513162 h 704"/>
                  <a:gd name="T58" fmla="*/ 1501740 w 149"/>
                  <a:gd name="T59" fmla="*/ 260307427 h 704"/>
                  <a:gd name="T60" fmla="*/ 1760946 w 149"/>
                  <a:gd name="T61" fmla="*/ 234957637 h 704"/>
                  <a:gd name="T62" fmla="*/ 2497280 w 149"/>
                  <a:gd name="T63" fmla="*/ 205989385 h 704"/>
                  <a:gd name="T64" fmla="*/ 3700681 w 149"/>
                  <a:gd name="T65" fmla="*/ 174695553 h 704"/>
                  <a:gd name="T66" fmla="*/ 5542326 w 149"/>
                  <a:gd name="T67" fmla="*/ 141706839 h 704"/>
                  <a:gd name="T68" fmla="*/ 6142015 w 149"/>
                  <a:gd name="T69" fmla="*/ 126363591 h 704"/>
                  <a:gd name="T70" fmla="*/ 6406646 w 149"/>
                  <a:gd name="T71" fmla="*/ 106388349 h 704"/>
                  <a:gd name="T72" fmla="*/ 6190810 w 149"/>
                  <a:gd name="T73" fmla="*/ 83236072 h 704"/>
                  <a:gd name="T74" fmla="*/ 5639980 w 149"/>
                  <a:gd name="T75" fmla="*/ 60675558 h 704"/>
                  <a:gd name="T76" fmla="*/ 4677362 w 149"/>
                  <a:gd name="T77" fmla="*/ 38495868 h 704"/>
                  <a:gd name="T78" fmla="*/ 3485847 w 149"/>
                  <a:gd name="T79" fmla="*/ 19935002 h 704"/>
                  <a:gd name="T80" fmla="*/ 1890565 w 149"/>
                  <a:gd name="T81" fmla="*/ 6360902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43"/>
              <p:cNvSpPr>
                <a:spLocks/>
              </p:cNvSpPr>
              <p:nvPr/>
            </p:nvSpPr>
            <p:spPr bwMode="ltGray">
              <a:xfrm>
                <a:off x="0" y="1848"/>
                <a:ext cx="36" cy="132"/>
              </a:xfrm>
              <a:custGeom>
                <a:avLst/>
                <a:gdLst>
                  <a:gd name="T0" fmla="*/ 0 w 36"/>
                  <a:gd name="T1" fmla="*/ 0 h 132"/>
                  <a:gd name="T2" fmla="*/ 36 w 36"/>
                  <a:gd name="T3" fmla="*/ 12 h 132"/>
                  <a:gd name="T4" fmla="*/ 0 w 36"/>
                  <a:gd name="T5" fmla="*/ 132 h 132"/>
                  <a:gd name="T6" fmla="*/ 0 w 36"/>
                  <a:gd name="T7" fmla="*/ 0 h 13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6" h="132">
                    <a:moveTo>
                      <a:pt x="0" y="0"/>
                    </a:moveTo>
                    <a:lnTo>
                      <a:pt x="36" y="12"/>
                    </a:lnTo>
                    <a:lnTo>
                      <a:pt x="0" y="1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1976" y="5132316"/>
            <a:ext cx="5638800" cy="1116085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1977" y="2387601"/>
            <a:ext cx="6248400" cy="2680127"/>
          </a:xfrm>
        </p:spPr>
        <p:txBody>
          <a:bodyPr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D3834-E5D7-45FC-AF3A-1ADEB29D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BE3DC-B8B8-42F7-868F-2452AB43F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9273" y="4259997"/>
            <a:ext cx="5449886" cy="115020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272" y="1600201"/>
            <a:ext cx="6214072" cy="2654064"/>
          </a:xfrm>
        </p:spPr>
        <p:txBody>
          <a:bodyPr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042F9-1B8B-46BE-A4F5-63B6C2DA2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2520" y="1600200"/>
            <a:ext cx="361188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5388" y="1600200"/>
            <a:ext cx="361188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F3A1F-2493-40B7-9156-00E503600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9293" y="2514600"/>
            <a:ext cx="3615107" cy="36555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9293" y="1499616"/>
            <a:ext cx="3615107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5388" y="2514707"/>
            <a:ext cx="3611880" cy="36574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5389" y="1499616"/>
            <a:ext cx="3615107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389" y="177801"/>
            <a:ext cx="7339012" cy="12398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01142-97F8-4366-9B23-779032A4B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6A03C-6915-4FD7-9650-693015A4A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E4A6D-93C8-41BC-BF93-EDAE4A555B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6725" y="0"/>
            <a:ext cx="31115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hangingPunct="1"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66725" y="0"/>
            <a:ext cx="31115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hangingPunct="1">
              <a:defRPr/>
            </a:pP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05890" y="1828800"/>
            <a:ext cx="2470710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482600"/>
            <a:ext cx="4648200" cy="568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05890" y="381000"/>
            <a:ext cx="2470710" cy="1371600"/>
          </a:xfrm>
        </p:spPr>
        <p:txBody>
          <a:bodyPr>
            <a:normAutofit/>
          </a:bodyPr>
          <a:lstStyle>
            <a:lvl1pPr algn="l">
              <a:defRPr sz="28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2C171-C3C0-46A5-A9BB-A00F1DFCD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3886200" y="482600"/>
            <a:ext cx="4648200" cy="5689600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5890" y="1828800"/>
            <a:ext cx="2470710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890" y="381000"/>
            <a:ext cx="2470710" cy="1371600"/>
          </a:xfrm>
        </p:spPr>
        <p:txBody>
          <a:bodyPr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32265-AEE4-4235-B5C8-800B873D0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75809-E6C4-4DA2-BCC4-E14E098BD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9272" y="685800"/>
            <a:ext cx="5887983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1584" y="685800"/>
            <a:ext cx="1340994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B8A57-9478-44A7-AE93-1A7CE9CF5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EFEDD-87CB-4A31-954D-76CF8E682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977FE-743B-4A63-B278-AF8DE47A6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3BD91-6141-4137-AB8A-4851E9CCD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EC70B-E90D-46E2-999A-8D3DFC9D0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7388" y="1976438"/>
            <a:ext cx="3808412" cy="4119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76438"/>
            <a:ext cx="3808413" cy="4119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7A7C6-DDE3-48AF-84AA-0EB104890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A7DA0-106E-450C-8B79-C7CFF1882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25369-D6A1-49C1-BC62-3F19B8A25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6FF57-7226-482F-98D2-65A8DA36D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44223-5533-4F3F-8779-EFF3A028C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5CD38-31DB-4BA3-AB74-98753D70C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5219F-2B53-4A46-9B55-7DE08DED4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8042D-BE11-40EB-89FF-B38F2F25C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E3101-A71E-4780-A6A9-A2B18DF65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BFE6552-4FD4-40BD-BBCB-C4444669E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E6E515D-C029-4C3E-A4E8-5C4656B1D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ECB83D6-21ED-473F-8417-4136315B4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DF7E36C-2912-46A1-8FDD-AE2A2C388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D752DC9-E06A-4EF8-AE34-06909B4D1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4F582CA-48D7-41F7-A2E7-761FA8141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B8C0D7A-43F6-4AC3-93FA-5A9D85853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3D2CF5B-FB89-4D0D-A8D1-BE14F9156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6A1E9B1-A8BE-4E02-8F3E-ED98ACD2F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8A5B6F4-DD63-4B73-A9FF-46DEFE4B1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99D735C-691B-458C-AE56-4B9D92054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F10C730-DC29-41F5-9005-759D1A3D5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16400D2-FCE8-47BA-B02A-AEED71D6CF94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16589D9-2C85-4F78-A60D-8F3F316DB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6832EC7-1686-4F44-B46B-A53EE54EF6F7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E3A667D-87C3-4BAE-91BF-410DEA294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2730087-2ADB-416A-B116-9FFF5CAEC686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412B5D3-E954-4E48-B167-184C9A615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7D69F90-AB3C-4F9C-8CB2-58D80496816E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90FD1A9-05A1-4C7B-853C-FB34F97B5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0E06DC4-9C72-446D-B918-4A2132F2810E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FD8068E-B837-4809-BF59-38BDD7B9F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6517B83-A2C3-4BC3-A939-A10D91E750C1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D184CDE-3154-48EB-88C8-8873AA86A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F0C0D09-6688-4213-8B28-918FCBB18921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136AB7E-91DA-4763-A776-D605EBCA3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C526A7E-487F-4368-9058-9D982B577AFE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96C70BF-A2ED-4250-B27B-D2F4F96E7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6FD9B77-19C1-4347-A813-3B1FEDD592EA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05FBBDF-4047-4082-87B2-F56F6BA7E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30FD5C0-8E74-43CC-9270-0003CD75E091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FC8E6E0-2634-4DB7-8A7C-7A7AE01A0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4C85F11-28DE-409A-BBC4-504753BA1573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7E9DB07-1182-4902-B7E1-7D1F75FBA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7388" y="608013"/>
            <a:ext cx="7769225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1976438"/>
            <a:ext cx="7769225" cy="4119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28600" y="309563"/>
            <a:ext cx="381000" cy="38100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191966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28600" y="3656013"/>
            <a:ext cx="381000" cy="38100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191966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28600" y="4500563"/>
            <a:ext cx="381000" cy="38100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191966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28600" y="5334000"/>
            <a:ext cx="381000" cy="38100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191966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228600" y="6167438"/>
            <a:ext cx="381000" cy="38100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191966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8600" y="1976438"/>
            <a:ext cx="381000" cy="38100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191966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228600" y="2822575"/>
            <a:ext cx="381000" cy="38100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191966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8600" y="1143000"/>
            <a:ext cx="381000" cy="38100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191966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65" r:id="rId1"/>
    <p:sldLayoutId id="2147485166" r:id="rId2"/>
    <p:sldLayoutId id="2147485167" r:id="rId3"/>
    <p:sldLayoutId id="2147485168" r:id="rId4"/>
    <p:sldLayoutId id="2147485169" r:id="rId5"/>
    <p:sldLayoutId id="2147485170" r:id="rId6"/>
    <p:sldLayoutId id="2147485171" r:id="rId7"/>
    <p:sldLayoutId id="2147485172" r:id="rId8"/>
    <p:sldLayoutId id="2147485173" r:id="rId9"/>
    <p:sldLayoutId id="2147485174" r:id="rId10"/>
    <p:sldLayoutId id="2147485175" r:id="rId11"/>
    <p:sldLayoutId id="2147485206" r:id="rId12"/>
    <p:sldLayoutId id="2147485207" r:id="rId13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5pPr>
      <a:lvl6pPr marL="457200"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44488" indent="-344488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4538" indent="-285750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700">
          <a:solidFill>
            <a:schemeClr val="tx1"/>
          </a:solidFill>
          <a:latin typeface="+mn-lt"/>
        </a:defRPr>
      </a:lvl2pPr>
      <a:lvl3pPr marL="1144588" indent="-231775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500">
          <a:solidFill>
            <a:schemeClr val="tx1"/>
          </a:solidFill>
          <a:latin typeface="+mn-lt"/>
        </a:defRPr>
      </a:lvl3pPr>
      <a:lvl4pPr marL="1600200" indent="-227013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100">
          <a:solidFill>
            <a:schemeClr val="tx1"/>
          </a:solidFill>
          <a:latin typeface="+mn-lt"/>
        </a:defRPr>
      </a:lvl4pPr>
      <a:lvl5pPr marL="2057400" indent="-228600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100">
          <a:solidFill>
            <a:schemeClr val="tx1"/>
          </a:solidFill>
          <a:latin typeface="+mn-lt"/>
        </a:defRPr>
      </a:lvl5pPr>
      <a:lvl6pPr marL="2514600" indent="-228600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100">
          <a:solidFill>
            <a:schemeClr val="tx1"/>
          </a:solidFill>
          <a:latin typeface="+mn-lt"/>
        </a:defRPr>
      </a:lvl6pPr>
      <a:lvl7pPr marL="2971800" indent="-228600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100">
          <a:solidFill>
            <a:schemeClr val="tx1"/>
          </a:solidFill>
          <a:latin typeface="+mn-lt"/>
        </a:defRPr>
      </a:lvl7pPr>
      <a:lvl8pPr marL="3429000" indent="-228600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100">
          <a:solidFill>
            <a:schemeClr val="tx1"/>
          </a:solidFill>
          <a:latin typeface="+mn-lt"/>
        </a:defRPr>
      </a:lvl8pPr>
      <a:lvl9pPr marL="3886200" indent="-228600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B400BCAE-FF77-4D61-A18A-327310A0D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76" r:id="rId1"/>
    <p:sldLayoutId id="2147485177" r:id="rId2"/>
    <p:sldLayoutId id="2147485178" r:id="rId3"/>
    <p:sldLayoutId id="2147485179" r:id="rId4"/>
    <p:sldLayoutId id="2147485180" r:id="rId5"/>
    <p:sldLayoutId id="2147485181" r:id="rId6"/>
    <p:sldLayoutId id="2147485182" r:id="rId7"/>
    <p:sldLayoutId id="2147485183" r:id="rId8"/>
    <p:sldLayoutId id="2147485184" r:id="rId9"/>
    <p:sldLayoutId id="2147485185" r:id="rId10"/>
    <p:sldLayoutId id="21474851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blipFill dpi="0" rotWithShape="1">
          <a:blip r:embed="rId15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81"/>
          <p:cNvGrpSpPr>
            <a:grpSpLocks/>
          </p:cNvGrpSpPr>
          <p:nvPr/>
        </p:nvGrpSpPr>
        <p:grpSpPr bwMode="auto">
          <a:xfrm>
            <a:off x="-1588" y="0"/>
            <a:ext cx="9147176" cy="6858000"/>
            <a:chOff x="-1588" y="0"/>
            <a:chExt cx="12192000" cy="6858000"/>
          </a:xfrm>
        </p:grpSpPr>
        <p:sp>
          <p:nvSpPr>
            <p:cNvPr id="139" name="Rectangle 138"/>
            <p:cNvSpPr/>
            <p:nvPr/>
          </p:nvSpPr>
          <p:spPr>
            <a:xfrm>
              <a:off x="529" y="0"/>
              <a:ext cx="12189883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grpSp>
          <p:nvGrpSpPr>
            <p:cNvPr id="3081" name="Group 94"/>
            <p:cNvGrpSpPr>
              <a:grpSpLocks/>
            </p:cNvGrpSpPr>
            <p:nvPr/>
          </p:nvGrpSpPr>
          <p:grpSpPr bwMode="auto">
            <a:xfrm>
              <a:off x="-1588" y="1587"/>
              <a:ext cx="2833688" cy="6856413"/>
              <a:chOff x="-5" y="0"/>
              <a:chExt cx="1785" cy="4319"/>
            </a:xfrm>
          </p:grpSpPr>
          <p:sp>
            <p:nvSpPr>
              <p:cNvPr id="3082" name="Freeform 95"/>
              <p:cNvSpPr>
                <a:spLocks/>
              </p:cNvSpPr>
              <p:nvPr/>
            </p:nvSpPr>
            <p:spPr bwMode="ltGray">
              <a:xfrm>
                <a:off x="-5" y="3262"/>
                <a:ext cx="472" cy="802"/>
              </a:xfrm>
              <a:custGeom>
                <a:avLst/>
                <a:gdLst>
                  <a:gd name="T0" fmla="*/ 5 w 472"/>
                  <a:gd name="T1" fmla="*/ 32 h 802"/>
                  <a:gd name="T2" fmla="*/ 189 w 472"/>
                  <a:gd name="T3" fmla="*/ 26 h 802"/>
                  <a:gd name="T4" fmla="*/ 309 w 472"/>
                  <a:gd name="T5" fmla="*/ 66 h 802"/>
                  <a:gd name="T6" fmla="*/ 357 w 472"/>
                  <a:gd name="T7" fmla="*/ 98 h 802"/>
                  <a:gd name="T8" fmla="*/ 413 w 472"/>
                  <a:gd name="T9" fmla="*/ 162 h 802"/>
                  <a:gd name="T10" fmla="*/ 437 w 472"/>
                  <a:gd name="T11" fmla="*/ 250 h 802"/>
                  <a:gd name="T12" fmla="*/ 397 w 472"/>
                  <a:gd name="T13" fmla="*/ 530 h 802"/>
                  <a:gd name="T14" fmla="*/ 341 w 472"/>
                  <a:gd name="T15" fmla="*/ 634 h 802"/>
                  <a:gd name="T16" fmla="*/ 173 w 472"/>
                  <a:gd name="T17" fmla="*/ 714 h 802"/>
                  <a:gd name="T18" fmla="*/ 77 w 472"/>
                  <a:gd name="T19" fmla="*/ 730 h 802"/>
                  <a:gd name="T20" fmla="*/ 69 w 472"/>
                  <a:gd name="T21" fmla="*/ 802 h 802"/>
                  <a:gd name="T22" fmla="*/ 7 w 472"/>
                  <a:gd name="T23" fmla="*/ 788 h 802"/>
                  <a:gd name="T24" fmla="*/ 5 w 472"/>
                  <a:gd name="T25" fmla="*/ 751 h 802"/>
                  <a:gd name="T26" fmla="*/ 37 w 472"/>
                  <a:gd name="T27" fmla="*/ 722 h 802"/>
                  <a:gd name="T28" fmla="*/ 5 w 472"/>
                  <a:gd name="T29" fmla="*/ 670 h 802"/>
                  <a:gd name="T30" fmla="*/ 5 w 472"/>
                  <a:gd name="T31" fmla="*/ 32 h 80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72" h="802">
                    <a:moveTo>
                      <a:pt x="5" y="32"/>
                    </a:moveTo>
                    <a:cubicBezTo>
                      <a:pt x="101" y="0"/>
                      <a:pt x="20" y="17"/>
                      <a:pt x="189" y="26"/>
                    </a:cubicBezTo>
                    <a:cubicBezTo>
                      <a:pt x="221" y="37"/>
                      <a:pt x="280" y="47"/>
                      <a:pt x="309" y="66"/>
                    </a:cubicBezTo>
                    <a:cubicBezTo>
                      <a:pt x="325" y="77"/>
                      <a:pt x="357" y="98"/>
                      <a:pt x="357" y="98"/>
                    </a:cubicBezTo>
                    <a:cubicBezTo>
                      <a:pt x="394" y="154"/>
                      <a:pt x="373" y="135"/>
                      <a:pt x="413" y="162"/>
                    </a:cubicBezTo>
                    <a:cubicBezTo>
                      <a:pt x="433" y="223"/>
                      <a:pt x="426" y="193"/>
                      <a:pt x="437" y="250"/>
                    </a:cubicBezTo>
                    <a:cubicBezTo>
                      <a:pt x="433" y="370"/>
                      <a:pt x="472" y="455"/>
                      <a:pt x="397" y="530"/>
                    </a:cubicBezTo>
                    <a:cubicBezTo>
                      <a:pt x="385" y="567"/>
                      <a:pt x="368" y="607"/>
                      <a:pt x="341" y="634"/>
                    </a:cubicBezTo>
                    <a:cubicBezTo>
                      <a:pt x="319" y="701"/>
                      <a:pt x="233" y="707"/>
                      <a:pt x="173" y="714"/>
                    </a:cubicBezTo>
                    <a:cubicBezTo>
                      <a:pt x="142" y="724"/>
                      <a:pt x="100" y="707"/>
                      <a:pt x="77" y="730"/>
                    </a:cubicBezTo>
                    <a:cubicBezTo>
                      <a:pt x="60" y="747"/>
                      <a:pt x="72" y="778"/>
                      <a:pt x="69" y="802"/>
                    </a:cubicBezTo>
                    <a:cubicBezTo>
                      <a:pt x="53" y="799"/>
                      <a:pt x="23" y="792"/>
                      <a:pt x="7" y="788"/>
                    </a:cubicBezTo>
                    <a:cubicBezTo>
                      <a:pt x="5" y="788"/>
                      <a:pt x="0" y="762"/>
                      <a:pt x="5" y="751"/>
                    </a:cubicBezTo>
                    <a:cubicBezTo>
                      <a:pt x="10" y="740"/>
                      <a:pt x="37" y="735"/>
                      <a:pt x="37" y="722"/>
                    </a:cubicBezTo>
                    <a:cubicBezTo>
                      <a:pt x="26" y="682"/>
                      <a:pt x="22" y="685"/>
                      <a:pt x="5" y="670"/>
                    </a:cubicBezTo>
                    <a:cubicBezTo>
                      <a:pt x="5" y="541"/>
                      <a:pt x="5" y="233"/>
                      <a:pt x="5" y="32"/>
                    </a:cubicBezTo>
                    <a:close/>
                  </a:path>
                </a:pathLst>
              </a:custGeom>
              <a:solidFill>
                <a:schemeClr val="folHlink">
                  <a:alpha val="50195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3083" name="Group 96"/>
              <p:cNvGrpSpPr>
                <a:grpSpLocks/>
              </p:cNvGrpSpPr>
              <p:nvPr/>
            </p:nvGrpSpPr>
            <p:grpSpPr bwMode="auto">
              <a:xfrm rot="14964908" flipH="1">
                <a:off x="104" y="2441"/>
                <a:ext cx="452" cy="444"/>
                <a:chOff x="1727" y="866"/>
                <a:chExt cx="129" cy="157"/>
              </a:xfrm>
            </p:grpSpPr>
            <p:sp>
              <p:nvSpPr>
                <p:cNvPr id="3121" name="Freeform 5"/>
                <p:cNvSpPr>
                  <a:spLocks/>
                </p:cNvSpPr>
                <p:nvPr/>
              </p:nvSpPr>
              <p:spPr bwMode="ltGray">
                <a:xfrm>
                  <a:off x="1727" y="866"/>
                  <a:ext cx="41" cy="59"/>
                </a:xfrm>
                <a:custGeom>
                  <a:avLst/>
                  <a:gdLst>
                    <a:gd name="T0" fmla="*/ 0 w 83"/>
                    <a:gd name="T1" fmla="*/ 1 h 117"/>
                    <a:gd name="T2" fmla="*/ 0 w 83"/>
                    <a:gd name="T3" fmla="*/ 0 h 117"/>
                    <a:gd name="T4" fmla="*/ 0 w 83"/>
                    <a:gd name="T5" fmla="*/ 1 h 117"/>
                    <a:gd name="T6" fmla="*/ 0 w 83"/>
                    <a:gd name="T7" fmla="*/ 1 h 1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3" h="117">
                      <a:moveTo>
                        <a:pt x="83" y="28"/>
                      </a:moveTo>
                      <a:lnTo>
                        <a:pt x="27" y="0"/>
                      </a:lnTo>
                      <a:lnTo>
                        <a:pt x="0" y="117"/>
                      </a:lnTo>
                      <a:lnTo>
                        <a:pt x="83" y="2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122" name="Freeform 6"/>
                <p:cNvSpPr>
                  <a:spLocks/>
                </p:cNvSpPr>
                <p:nvPr/>
              </p:nvSpPr>
              <p:spPr bwMode="ltGray">
                <a:xfrm>
                  <a:off x="1786" y="894"/>
                  <a:ext cx="70" cy="49"/>
                </a:xfrm>
                <a:custGeom>
                  <a:avLst/>
                  <a:gdLst>
                    <a:gd name="T0" fmla="*/ 0 w 140"/>
                    <a:gd name="T1" fmla="*/ 1 h 98"/>
                    <a:gd name="T2" fmla="*/ 1 w 140"/>
                    <a:gd name="T3" fmla="*/ 0 h 98"/>
                    <a:gd name="T4" fmla="*/ 1 w 140"/>
                    <a:gd name="T5" fmla="*/ 1 h 98"/>
                    <a:gd name="T6" fmla="*/ 0 w 140"/>
                    <a:gd name="T7" fmla="*/ 1 h 9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40" h="98">
                      <a:moveTo>
                        <a:pt x="0" y="98"/>
                      </a:moveTo>
                      <a:lnTo>
                        <a:pt x="118" y="0"/>
                      </a:lnTo>
                      <a:lnTo>
                        <a:pt x="140" y="49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123" name="Freeform 7"/>
                <p:cNvSpPr>
                  <a:spLocks/>
                </p:cNvSpPr>
                <p:nvPr/>
              </p:nvSpPr>
              <p:spPr bwMode="ltGray">
                <a:xfrm>
                  <a:off x="1772" y="998"/>
                  <a:ext cx="73" cy="25"/>
                </a:xfrm>
                <a:custGeom>
                  <a:avLst/>
                  <a:gdLst>
                    <a:gd name="T0" fmla="*/ 0 w 145"/>
                    <a:gd name="T1" fmla="*/ 1 h 49"/>
                    <a:gd name="T2" fmla="*/ 1 w 145"/>
                    <a:gd name="T3" fmla="*/ 0 h 49"/>
                    <a:gd name="T4" fmla="*/ 1 w 145"/>
                    <a:gd name="T5" fmla="*/ 1 h 49"/>
                    <a:gd name="T6" fmla="*/ 0 w 145"/>
                    <a:gd name="T7" fmla="*/ 1 h 4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45" h="49">
                      <a:moveTo>
                        <a:pt x="0" y="7"/>
                      </a:moveTo>
                      <a:lnTo>
                        <a:pt x="145" y="0"/>
                      </a:lnTo>
                      <a:lnTo>
                        <a:pt x="131" y="4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3084" name="Freeform 8"/>
              <p:cNvSpPr>
                <a:spLocks/>
              </p:cNvSpPr>
              <p:nvPr/>
            </p:nvSpPr>
            <p:spPr bwMode="ltGray">
              <a:xfrm>
                <a:off x="90" y="1736"/>
                <a:ext cx="710" cy="768"/>
              </a:xfrm>
              <a:custGeom>
                <a:avLst/>
                <a:gdLst>
                  <a:gd name="T0" fmla="*/ 14 w 710"/>
                  <a:gd name="T1" fmla="*/ 416 h 768"/>
                  <a:gd name="T2" fmla="*/ 14 w 710"/>
                  <a:gd name="T3" fmla="*/ 272 h 768"/>
                  <a:gd name="T4" fmla="*/ 102 w 710"/>
                  <a:gd name="T5" fmla="*/ 144 h 768"/>
                  <a:gd name="T6" fmla="*/ 150 w 710"/>
                  <a:gd name="T7" fmla="*/ 96 h 768"/>
                  <a:gd name="T8" fmla="*/ 198 w 710"/>
                  <a:gd name="T9" fmla="*/ 64 h 768"/>
                  <a:gd name="T10" fmla="*/ 350 w 710"/>
                  <a:gd name="T11" fmla="*/ 0 h 768"/>
                  <a:gd name="T12" fmla="*/ 534 w 710"/>
                  <a:gd name="T13" fmla="*/ 8 h 768"/>
                  <a:gd name="T14" fmla="*/ 662 w 710"/>
                  <a:gd name="T15" fmla="*/ 96 h 768"/>
                  <a:gd name="T16" fmla="*/ 710 w 710"/>
                  <a:gd name="T17" fmla="*/ 200 h 768"/>
                  <a:gd name="T18" fmla="*/ 702 w 710"/>
                  <a:gd name="T19" fmla="*/ 400 h 768"/>
                  <a:gd name="T20" fmla="*/ 678 w 710"/>
                  <a:gd name="T21" fmla="*/ 448 h 768"/>
                  <a:gd name="T22" fmla="*/ 550 w 710"/>
                  <a:gd name="T23" fmla="*/ 632 h 768"/>
                  <a:gd name="T24" fmla="*/ 518 w 710"/>
                  <a:gd name="T25" fmla="*/ 656 h 768"/>
                  <a:gd name="T26" fmla="*/ 470 w 710"/>
                  <a:gd name="T27" fmla="*/ 664 h 768"/>
                  <a:gd name="T28" fmla="*/ 518 w 710"/>
                  <a:gd name="T29" fmla="*/ 680 h 768"/>
                  <a:gd name="T30" fmla="*/ 566 w 710"/>
                  <a:gd name="T31" fmla="*/ 696 h 768"/>
                  <a:gd name="T32" fmla="*/ 574 w 710"/>
                  <a:gd name="T33" fmla="*/ 720 h 768"/>
                  <a:gd name="T34" fmla="*/ 526 w 710"/>
                  <a:gd name="T35" fmla="*/ 736 h 768"/>
                  <a:gd name="T36" fmla="*/ 502 w 710"/>
                  <a:gd name="T37" fmla="*/ 752 h 768"/>
                  <a:gd name="T38" fmla="*/ 454 w 710"/>
                  <a:gd name="T39" fmla="*/ 768 h 768"/>
                  <a:gd name="T40" fmla="*/ 438 w 710"/>
                  <a:gd name="T41" fmla="*/ 712 h 768"/>
                  <a:gd name="T42" fmla="*/ 246 w 710"/>
                  <a:gd name="T43" fmla="*/ 688 h 768"/>
                  <a:gd name="T44" fmla="*/ 134 w 710"/>
                  <a:gd name="T45" fmla="*/ 648 h 768"/>
                  <a:gd name="T46" fmla="*/ 110 w 710"/>
                  <a:gd name="T47" fmla="*/ 624 h 768"/>
                  <a:gd name="T48" fmla="*/ 78 w 710"/>
                  <a:gd name="T49" fmla="*/ 576 h 768"/>
                  <a:gd name="T50" fmla="*/ 54 w 710"/>
                  <a:gd name="T51" fmla="*/ 464 h 768"/>
                  <a:gd name="T52" fmla="*/ 30 w 710"/>
                  <a:gd name="T53" fmla="*/ 408 h 768"/>
                  <a:gd name="T54" fmla="*/ 22 w 710"/>
                  <a:gd name="T55" fmla="*/ 384 h 768"/>
                  <a:gd name="T56" fmla="*/ 14 w 710"/>
                  <a:gd name="T57" fmla="*/ 416 h 76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10" h="768">
                    <a:moveTo>
                      <a:pt x="14" y="416"/>
                    </a:moveTo>
                    <a:cubicBezTo>
                      <a:pt x="6" y="353"/>
                      <a:pt x="0" y="339"/>
                      <a:pt x="14" y="272"/>
                    </a:cubicBezTo>
                    <a:cubicBezTo>
                      <a:pt x="24" y="227"/>
                      <a:pt x="72" y="178"/>
                      <a:pt x="102" y="144"/>
                    </a:cubicBezTo>
                    <a:cubicBezTo>
                      <a:pt x="117" y="127"/>
                      <a:pt x="134" y="112"/>
                      <a:pt x="150" y="96"/>
                    </a:cubicBezTo>
                    <a:cubicBezTo>
                      <a:pt x="164" y="82"/>
                      <a:pt x="198" y="64"/>
                      <a:pt x="198" y="64"/>
                    </a:cubicBezTo>
                    <a:cubicBezTo>
                      <a:pt x="231" y="14"/>
                      <a:pt x="294" y="7"/>
                      <a:pt x="350" y="0"/>
                    </a:cubicBezTo>
                    <a:cubicBezTo>
                      <a:pt x="411" y="3"/>
                      <a:pt x="473" y="1"/>
                      <a:pt x="534" y="8"/>
                    </a:cubicBezTo>
                    <a:cubicBezTo>
                      <a:pt x="582" y="13"/>
                      <a:pt x="624" y="71"/>
                      <a:pt x="662" y="96"/>
                    </a:cubicBezTo>
                    <a:cubicBezTo>
                      <a:pt x="691" y="140"/>
                      <a:pt x="698" y="151"/>
                      <a:pt x="710" y="200"/>
                    </a:cubicBezTo>
                    <a:cubicBezTo>
                      <a:pt x="707" y="267"/>
                      <a:pt x="707" y="333"/>
                      <a:pt x="702" y="400"/>
                    </a:cubicBezTo>
                    <a:cubicBezTo>
                      <a:pt x="700" y="423"/>
                      <a:pt x="688" y="428"/>
                      <a:pt x="678" y="448"/>
                    </a:cubicBezTo>
                    <a:cubicBezTo>
                      <a:pt x="646" y="512"/>
                      <a:pt x="626" y="607"/>
                      <a:pt x="550" y="632"/>
                    </a:cubicBezTo>
                    <a:cubicBezTo>
                      <a:pt x="539" y="640"/>
                      <a:pt x="530" y="651"/>
                      <a:pt x="518" y="656"/>
                    </a:cubicBezTo>
                    <a:cubicBezTo>
                      <a:pt x="503" y="662"/>
                      <a:pt x="470" y="648"/>
                      <a:pt x="470" y="664"/>
                    </a:cubicBezTo>
                    <a:cubicBezTo>
                      <a:pt x="470" y="681"/>
                      <a:pt x="502" y="675"/>
                      <a:pt x="518" y="680"/>
                    </a:cubicBezTo>
                    <a:cubicBezTo>
                      <a:pt x="534" y="685"/>
                      <a:pt x="566" y="696"/>
                      <a:pt x="566" y="696"/>
                    </a:cubicBezTo>
                    <a:cubicBezTo>
                      <a:pt x="569" y="704"/>
                      <a:pt x="580" y="714"/>
                      <a:pt x="574" y="720"/>
                    </a:cubicBezTo>
                    <a:cubicBezTo>
                      <a:pt x="562" y="732"/>
                      <a:pt x="542" y="731"/>
                      <a:pt x="526" y="736"/>
                    </a:cubicBezTo>
                    <a:cubicBezTo>
                      <a:pt x="517" y="739"/>
                      <a:pt x="511" y="748"/>
                      <a:pt x="502" y="752"/>
                    </a:cubicBezTo>
                    <a:cubicBezTo>
                      <a:pt x="487" y="759"/>
                      <a:pt x="454" y="768"/>
                      <a:pt x="454" y="768"/>
                    </a:cubicBezTo>
                    <a:cubicBezTo>
                      <a:pt x="448" y="750"/>
                      <a:pt x="453" y="725"/>
                      <a:pt x="438" y="712"/>
                    </a:cubicBezTo>
                    <a:cubicBezTo>
                      <a:pt x="407" y="685"/>
                      <a:pt x="256" y="689"/>
                      <a:pt x="246" y="688"/>
                    </a:cubicBezTo>
                    <a:cubicBezTo>
                      <a:pt x="207" y="680"/>
                      <a:pt x="166" y="674"/>
                      <a:pt x="134" y="648"/>
                    </a:cubicBezTo>
                    <a:cubicBezTo>
                      <a:pt x="125" y="641"/>
                      <a:pt x="117" y="633"/>
                      <a:pt x="110" y="624"/>
                    </a:cubicBezTo>
                    <a:cubicBezTo>
                      <a:pt x="98" y="609"/>
                      <a:pt x="78" y="576"/>
                      <a:pt x="78" y="576"/>
                    </a:cubicBezTo>
                    <a:cubicBezTo>
                      <a:pt x="66" y="506"/>
                      <a:pt x="74" y="544"/>
                      <a:pt x="54" y="464"/>
                    </a:cubicBezTo>
                    <a:cubicBezTo>
                      <a:pt x="37" y="397"/>
                      <a:pt x="58" y="463"/>
                      <a:pt x="30" y="408"/>
                    </a:cubicBezTo>
                    <a:cubicBezTo>
                      <a:pt x="26" y="400"/>
                      <a:pt x="30" y="380"/>
                      <a:pt x="22" y="384"/>
                    </a:cubicBezTo>
                    <a:cubicBezTo>
                      <a:pt x="12" y="389"/>
                      <a:pt x="17" y="405"/>
                      <a:pt x="14" y="416"/>
                    </a:cubicBezTo>
                    <a:close/>
                  </a:path>
                </a:pathLst>
              </a:custGeom>
              <a:solidFill>
                <a:schemeClr val="accent2">
                  <a:alpha val="50195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3085" name="Group 9"/>
              <p:cNvGrpSpPr>
                <a:grpSpLocks/>
              </p:cNvGrpSpPr>
              <p:nvPr/>
            </p:nvGrpSpPr>
            <p:grpSpPr bwMode="auto">
              <a:xfrm rot="416244">
                <a:off x="9" y="1746"/>
                <a:ext cx="1771" cy="1741"/>
                <a:chOff x="41" y="2787"/>
                <a:chExt cx="902" cy="833"/>
              </a:xfrm>
            </p:grpSpPr>
            <p:sp>
              <p:nvSpPr>
                <p:cNvPr id="3112" name="Freeform 10"/>
                <p:cNvSpPr>
                  <a:spLocks/>
                </p:cNvSpPr>
                <p:nvPr/>
              </p:nvSpPr>
              <p:spPr bwMode="ltGray">
                <a:xfrm rot="373331" flipH="1">
                  <a:off x="125" y="2787"/>
                  <a:ext cx="312" cy="303"/>
                </a:xfrm>
                <a:custGeom>
                  <a:avLst/>
                  <a:gdLst>
                    <a:gd name="T0" fmla="*/ 2539 w 217"/>
                    <a:gd name="T1" fmla="*/ 11843 h 210"/>
                    <a:gd name="T2" fmla="*/ 2027 w 217"/>
                    <a:gd name="T3" fmla="*/ 11198 h 210"/>
                    <a:gd name="T4" fmla="*/ 1458 w 217"/>
                    <a:gd name="T5" fmla="*/ 10224 h 210"/>
                    <a:gd name="T6" fmla="*/ 841 w 217"/>
                    <a:gd name="T7" fmla="*/ 8941 h 210"/>
                    <a:gd name="T8" fmla="*/ 256 w 217"/>
                    <a:gd name="T9" fmla="*/ 7605 h 210"/>
                    <a:gd name="T10" fmla="*/ 0 w 217"/>
                    <a:gd name="T11" fmla="*/ 6154 h 210"/>
                    <a:gd name="T12" fmla="*/ 1 w 217"/>
                    <a:gd name="T13" fmla="*/ 4607 h 210"/>
                    <a:gd name="T14" fmla="*/ 496 w 217"/>
                    <a:gd name="T15" fmla="*/ 3193 h 210"/>
                    <a:gd name="T16" fmla="*/ 1501 w 217"/>
                    <a:gd name="T17" fmla="*/ 2003 h 210"/>
                    <a:gd name="T18" fmla="*/ 2508 w 217"/>
                    <a:gd name="T19" fmla="*/ 1241 h 210"/>
                    <a:gd name="T20" fmla="*/ 3326 w 217"/>
                    <a:gd name="T21" fmla="*/ 677 h 210"/>
                    <a:gd name="T22" fmla="*/ 3986 w 217"/>
                    <a:gd name="T23" fmla="*/ 381 h 210"/>
                    <a:gd name="T24" fmla="*/ 4503 w 217"/>
                    <a:gd name="T25" fmla="*/ 264 h 210"/>
                    <a:gd name="T26" fmla="*/ 4873 w 217"/>
                    <a:gd name="T27" fmla="*/ 264 h 210"/>
                    <a:gd name="T28" fmla="*/ 5751 w 217"/>
                    <a:gd name="T29" fmla="*/ 0 h 210"/>
                    <a:gd name="T30" fmla="*/ 8170 w 217"/>
                    <a:gd name="T31" fmla="*/ 469 h 210"/>
                    <a:gd name="T32" fmla="*/ 8845 w 217"/>
                    <a:gd name="T33" fmla="*/ 677 h 210"/>
                    <a:gd name="T34" fmla="*/ 9514 w 217"/>
                    <a:gd name="T35" fmla="*/ 860 h 210"/>
                    <a:gd name="T36" fmla="*/ 10082 w 217"/>
                    <a:gd name="T37" fmla="*/ 1058 h 210"/>
                    <a:gd name="T38" fmla="*/ 10512 w 217"/>
                    <a:gd name="T39" fmla="*/ 1301 h 210"/>
                    <a:gd name="T40" fmla="*/ 10992 w 217"/>
                    <a:gd name="T41" fmla="*/ 1527 h 210"/>
                    <a:gd name="T42" fmla="*/ 11360 w 217"/>
                    <a:gd name="T43" fmla="*/ 1791 h 210"/>
                    <a:gd name="T44" fmla="*/ 11655 w 217"/>
                    <a:gd name="T45" fmla="*/ 2135 h 210"/>
                    <a:gd name="T46" fmla="*/ 11998 w 217"/>
                    <a:gd name="T47" fmla="*/ 2552 h 210"/>
                    <a:gd name="T48" fmla="*/ 11360 w 217"/>
                    <a:gd name="T49" fmla="*/ 2284 h 210"/>
                    <a:gd name="T50" fmla="*/ 10749 w 217"/>
                    <a:gd name="T51" fmla="*/ 2034 h 210"/>
                    <a:gd name="T52" fmla="*/ 10135 w 217"/>
                    <a:gd name="T53" fmla="*/ 1877 h 210"/>
                    <a:gd name="T54" fmla="*/ 9514 w 217"/>
                    <a:gd name="T55" fmla="*/ 1669 h 210"/>
                    <a:gd name="T56" fmla="*/ 9011 w 217"/>
                    <a:gd name="T57" fmla="*/ 1527 h 210"/>
                    <a:gd name="T58" fmla="*/ 8492 w 217"/>
                    <a:gd name="T59" fmla="*/ 1480 h 210"/>
                    <a:gd name="T60" fmla="*/ 7889 w 217"/>
                    <a:gd name="T61" fmla="*/ 1388 h 210"/>
                    <a:gd name="T62" fmla="*/ 7393 w 217"/>
                    <a:gd name="T63" fmla="*/ 1388 h 210"/>
                    <a:gd name="T64" fmla="*/ 6913 w 217"/>
                    <a:gd name="T65" fmla="*/ 1388 h 210"/>
                    <a:gd name="T66" fmla="*/ 6414 w 217"/>
                    <a:gd name="T67" fmla="*/ 1410 h 210"/>
                    <a:gd name="T68" fmla="*/ 5906 w 217"/>
                    <a:gd name="T69" fmla="*/ 1527 h 210"/>
                    <a:gd name="T70" fmla="*/ 5469 w 217"/>
                    <a:gd name="T71" fmla="*/ 1654 h 210"/>
                    <a:gd name="T72" fmla="*/ 5035 w 217"/>
                    <a:gd name="T73" fmla="*/ 1877 h 210"/>
                    <a:gd name="T74" fmla="*/ 4509 w 217"/>
                    <a:gd name="T75" fmla="*/ 2034 h 210"/>
                    <a:gd name="T76" fmla="*/ 4093 w 217"/>
                    <a:gd name="T77" fmla="*/ 2300 h 210"/>
                    <a:gd name="T78" fmla="*/ 3661 w 217"/>
                    <a:gd name="T79" fmla="*/ 2584 h 210"/>
                    <a:gd name="T80" fmla="*/ 2880 w 217"/>
                    <a:gd name="T81" fmla="*/ 3443 h 210"/>
                    <a:gd name="T82" fmla="*/ 2342 w 217"/>
                    <a:gd name="T83" fmla="*/ 4503 h 210"/>
                    <a:gd name="T84" fmla="*/ 2027 w 217"/>
                    <a:gd name="T85" fmla="*/ 5820 h 210"/>
                    <a:gd name="T86" fmla="*/ 1921 w 217"/>
                    <a:gd name="T87" fmla="*/ 7116 h 210"/>
                    <a:gd name="T88" fmla="*/ 1921 w 217"/>
                    <a:gd name="T89" fmla="*/ 8555 h 210"/>
                    <a:gd name="T90" fmla="*/ 2102 w 217"/>
                    <a:gd name="T91" fmla="*/ 9800 h 210"/>
                    <a:gd name="T92" fmla="*/ 2262 w 217"/>
                    <a:gd name="T93" fmla="*/ 10943 h 210"/>
                    <a:gd name="T94" fmla="*/ 2539 w 217"/>
                    <a:gd name="T95" fmla="*/ 11843 h 21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217" h="210">
                      <a:moveTo>
                        <a:pt x="46" y="210"/>
                      </a:moveTo>
                      <a:lnTo>
                        <a:pt x="37" y="198"/>
                      </a:lnTo>
                      <a:lnTo>
                        <a:pt x="26" y="181"/>
                      </a:lnTo>
                      <a:lnTo>
                        <a:pt x="15" y="159"/>
                      </a:lnTo>
                      <a:lnTo>
                        <a:pt x="5" y="135"/>
                      </a:lnTo>
                      <a:lnTo>
                        <a:pt x="0" y="109"/>
                      </a:lnTo>
                      <a:lnTo>
                        <a:pt x="1" y="82"/>
                      </a:lnTo>
                      <a:lnTo>
                        <a:pt x="9" y="57"/>
                      </a:lnTo>
                      <a:lnTo>
                        <a:pt x="27" y="35"/>
                      </a:lnTo>
                      <a:lnTo>
                        <a:pt x="45" y="22"/>
                      </a:lnTo>
                      <a:lnTo>
                        <a:pt x="60" y="12"/>
                      </a:lnTo>
                      <a:lnTo>
                        <a:pt x="72" y="7"/>
                      </a:lnTo>
                      <a:lnTo>
                        <a:pt x="81" y="5"/>
                      </a:lnTo>
                      <a:lnTo>
                        <a:pt x="88" y="5"/>
                      </a:lnTo>
                      <a:lnTo>
                        <a:pt x="104" y="0"/>
                      </a:lnTo>
                      <a:lnTo>
                        <a:pt x="148" y="8"/>
                      </a:lnTo>
                      <a:lnTo>
                        <a:pt x="160" y="12"/>
                      </a:lnTo>
                      <a:lnTo>
                        <a:pt x="172" y="15"/>
                      </a:lnTo>
                      <a:lnTo>
                        <a:pt x="182" y="19"/>
                      </a:lnTo>
                      <a:lnTo>
                        <a:pt x="190" y="23"/>
                      </a:lnTo>
                      <a:lnTo>
                        <a:pt x="198" y="27"/>
                      </a:lnTo>
                      <a:lnTo>
                        <a:pt x="205" y="32"/>
                      </a:lnTo>
                      <a:lnTo>
                        <a:pt x="211" y="38"/>
                      </a:lnTo>
                      <a:lnTo>
                        <a:pt x="217" y="45"/>
                      </a:lnTo>
                      <a:lnTo>
                        <a:pt x="205" y="40"/>
                      </a:lnTo>
                      <a:lnTo>
                        <a:pt x="194" y="36"/>
                      </a:lnTo>
                      <a:lnTo>
                        <a:pt x="183" y="33"/>
                      </a:lnTo>
                      <a:lnTo>
                        <a:pt x="172" y="30"/>
                      </a:lnTo>
                      <a:lnTo>
                        <a:pt x="163" y="27"/>
                      </a:lnTo>
                      <a:lnTo>
                        <a:pt x="153" y="26"/>
                      </a:lnTo>
                      <a:lnTo>
                        <a:pt x="143" y="24"/>
                      </a:lnTo>
                      <a:lnTo>
                        <a:pt x="134" y="24"/>
                      </a:lnTo>
                      <a:lnTo>
                        <a:pt x="125" y="24"/>
                      </a:lnTo>
                      <a:lnTo>
                        <a:pt x="116" y="25"/>
                      </a:lnTo>
                      <a:lnTo>
                        <a:pt x="107" y="27"/>
                      </a:lnTo>
                      <a:lnTo>
                        <a:pt x="99" y="29"/>
                      </a:lnTo>
                      <a:lnTo>
                        <a:pt x="91" y="33"/>
                      </a:lnTo>
                      <a:lnTo>
                        <a:pt x="82" y="36"/>
                      </a:lnTo>
                      <a:lnTo>
                        <a:pt x="74" y="41"/>
                      </a:lnTo>
                      <a:lnTo>
                        <a:pt x="66" y="46"/>
                      </a:lnTo>
                      <a:lnTo>
                        <a:pt x="52" y="61"/>
                      </a:lnTo>
                      <a:lnTo>
                        <a:pt x="42" y="80"/>
                      </a:lnTo>
                      <a:lnTo>
                        <a:pt x="37" y="103"/>
                      </a:lnTo>
                      <a:lnTo>
                        <a:pt x="35" y="126"/>
                      </a:lnTo>
                      <a:lnTo>
                        <a:pt x="35" y="151"/>
                      </a:lnTo>
                      <a:lnTo>
                        <a:pt x="38" y="174"/>
                      </a:lnTo>
                      <a:lnTo>
                        <a:pt x="41" y="194"/>
                      </a:lnTo>
                      <a:lnTo>
                        <a:pt x="46" y="21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113" name="Freeform 11"/>
                <p:cNvSpPr>
                  <a:spLocks/>
                </p:cNvSpPr>
                <p:nvPr/>
              </p:nvSpPr>
              <p:spPr bwMode="ltGray">
                <a:xfrm rot="373331" flipH="1">
                  <a:off x="41" y="2843"/>
                  <a:ext cx="262" cy="308"/>
                </a:xfrm>
                <a:custGeom>
                  <a:avLst/>
                  <a:gdLst>
                    <a:gd name="T0" fmla="*/ 5997 w 182"/>
                    <a:gd name="T1" fmla="*/ 0 h 213"/>
                    <a:gd name="T2" fmla="*/ 6157 w 182"/>
                    <a:gd name="T3" fmla="*/ 117 h 213"/>
                    <a:gd name="T4" fmla="*/ 6501 w 182"/>
                    <a:gd name="T5" fmla="*/ 473 h 213"/>
                    <a:gd name="T6" fmla="*/ 6992 w 182"/>
                    <a:gd name="T7" fmla="*/ 1063 h 213"/>
                    <a:gd name="T8" fmla="*/ 7552 w 182"/>
                    <a:gd name="T9" fmla="*/ 1923 h 213"/>
                    <a:gd name="T10" fmla="*/ 7981 w 182"/>
                    <a:gd name="T11" fmla="*/ 2990 h 213"/>
                    <a:gd name="T12" fmla="*/ 8266 w 182"/>
                    <a:gd name="T13" fmla="*/ 4407 h 213"/>
                    <a:gd name="T14" fmla="*/ 8266 w 182"/>
                    <a:gd name="T15" fmla="*/ 6080 h 213"/>
                    <a:gd name="T16" fmla="*/ 7920 w 182"/>
                    <a:gd name="T17" fmla="*/ 8054 h 213"/>
                    <a:gd name="T18" fmla="*/ 7726 w 182"/>
                    <a:gd name="T19" fmla="*/ 8604 h 213"/>
                    <a:gd name="T20" fmla="*/ 7486 w 182"/>
                    <a:gd name="T21" fmla="*/ 9058 h 213"/>
                    <a:gd name="T22" fmla="*/ 7228 w 182"/>
                    <a:gd name="T23" fmla="*/ 9554 h 213"/>
                    <a:gd name="T24" fmla="*/ 6880 w 182"/>
                    <a:gd name="T25" fmla="*/ 9990 h 213"/>
                    <a:gd name="T26" fmla="*/ 6416 w 182"/>
                    <a:gd name="T27" fmla="*/ 10407 h 213"/>
                    <a:gd name="T28" fmla="*/ 6035 w 182"/>
                    <a:gd name="T29" fmla="*/ 10722 h 213"/>
                    <a:gd name="T30" fmla="*/ 5626 w 182"/>
                    <a:gd name="T31" fmla="*/ 11027 h 213"/>
                    <a:gd name="T32" fmla="*/ 5044 w 182"/>
                    <a:gd name="T33" fmla="*/ 11272 h 213"/>
                    <a:gd name="T34" fmla="*/ 4516 w 182"/>
                    <a:gd name="T35" fmla="*/ 11393 h 213"/>
                    <a:gd name="T36" fmla="*/ 3989 w 182"/>
                    <a:gd name="T37" fmla="*/ 11538 h 213"/>
                    <a:gd name="T38" fmla="*/ 3374 w 182"/>
                    <a:gd name="T39" fmla="*/ 11646 h 213"/>
                    <a:gd name="T40" fmla="*/ 2715 w 182"/>
                    <a:gd name="T41" fmla="*/ 11646 h 213"/>
                    <a:gd name="T42" fmla="*/ 2010 w 182"/>
                    <a:gd name="T43" fmla="*/ 11538 h 213"/>
                    <a:gd name="T44" fmla="*/ 1378 w 182"/>
                    <a:gd name="T45" fmla="*/ 11393 h 213"/>
                    <a:gd name="T46" fmla="*/ 645 w 182"/>
                    <a:gd name="T47" fmla="*/ 11144 h 213"/>
                    <a:gd name="T48" fmla="*/ 0 w 182"/>
                    <a:gd name="T49" fmla="*/ 10848 h 213"/>
                    <a:gd name="T50" fmla="*/ 616 w 182"/>
                    <a:gd name="T51" fmla="*/ 11272 h 213"/>
                    <a:gd name="T52" fmla="*/ 1221 w 182"/>
                    <a:gd name="T53" fmla="*/ 11538 h 213"/>
                    <a:gd name="T54" fmla="*/ 1838 w 182"/>
                    <a:gd name="T55" fmla="*/ 11824 h 213"/>
                    <a:gd name="T56" fmla="*/ 2354 w 182"/>
                    <a:gd name="T57" fmla="*/ 12031 h 213"/>
                    <a:gd name="T58" fmla="*/ 2894 w 182"/>
                    <a:gd name="T59" fmla="*/ 12203 h 213"/>
                    <a:gd name="T60" fmla="*/ 3488 w 182"/>
                    <a:gd name="T61" fmla="*/ 12272 h 213"/>
                    <a:gd name="T62" fmla="*/ 3995 w 182"/>
                    <a:gd name="T63" fmla="*/ 12293 h 213"/>
                    <a:gd name="T64" fmla="*/ 4540 w 182"/>
                    <a:gd name="T65" fmla="*/ 12293 h 213"/>
                    <a:gd name="T66" fmla="*/ 5021 w 182"/>
                    <a:gd name="T67" fmla="*/ 12272 h 213"/>
                    <a:gd name="T68" fmla="*/ 5502 w 182"/>
                    <a:gd name="T69" fmla="*/ 12157 h 213"/>
                    <a:gd name="T70" fmla="*/ 5918 w 182"/>
                    <a:gd name="T71" fmla="*/ 12031 h 213"/>
                    <a:gd name="T72" fmla="*/ 6360 w 182"/>
                    <a:gd name="T73" fmla="*/ 11909 h 213"/>
                    <a:gd name="T74" fmla="*/ 6762 w 182"/>
                    <a:gd name="T75" fmla="*/ 11762 h 213"/>
                    <a:gd name="T76" fmla="*/ 7142 w 182"/>
                    <a:gd name="T77" fmla="*/ 11499 h 213"/>
                    <a:gd name="T78" fmla="*/ 7486 w 182"/>
                    <a:gd name="T79" fmla="*/ 11272 h 213"/>
                    <a:gd name="T80" fmla="*/ 7804 w 182"/>
                    <a:gd name="T81" fmla="*/ 11027 h 213"/>
                    <a:gd name="T82" fmla="*/ 8688 w 182"/>
                    <a:gd name="T83" fmla="*/ 10163 h 213"/>
                    <a:gd name="T84" fmla="*/ 9298 w 182"/>
                    <a:gd name="T85" fmla="*/ 9309 h 213"/>
                    <a:gd name="T86" fmla="*/ 9659 w 182"/>
                    <a:gd name="T87" fmla="*/ 8320 h 213"/>
                    <a:gd name="T88" fmla="*/ 9857 w 182"/>
                    <a:gd name="T89" fmla="*/ 7415 h 213"/>
                    <a:gd name="T90" fmla="*/ 9976 w 182"/>
                    <a:gd name="T91" fmla="*/ 6438 h 213"/>
                    <a:gd name="T92" fmla="*/ 9976 w 182"/>
                    <a:gd name="T93" fmla="*/ 5472 h 213"/>
                    <a:gd name="T94" fmla="*/ 10024 w 182"/>
                    <a:gd name="T95" fmla="*/ 4569 h 213"/>
                    <a:gd name="T96" fmla="*/ 9495 w 182"/>
                    <a:gd name="T97" fmla="*/ 2666 h 213"/>
                    <a:gd name="T98" fmla="*/ 8598 w 182"/>
                    <a:gd name="T99" fmla="*/ 1187 h 213"/>
                    <a:gd name="T100" fmla="*/ 8279 w 182"/>
                    <a:gd name="T101" fmla="*/ 1063 h 213"/>
                    <a:gd name="T102" fmla="*/ 8099 w 182"/>
                    <a:gd name="T103" fmla="*/ 882 h 213"/>
                    <a:gd name="T104" fmla="*/ 7804 w 182"/>
                    <a:gd name="T105" fmla="*/ 737 h 213"/>
                    <a:gd name="T106" fmla="*/ 7599 w 182"/>
                    <a:gd name="T107" fmla="*/ 636 h 213"/>
                    <a:gd name="T108" fmla="*/ 7261 w 182"/>
                    <a:gd name="T109" fmla="*/ 510 h 213"/>
                    <a:gd name="T110" fmla="*/ 6930 w 182"/>
                    <a:gd name="T111" fmla="*/ 353 h 213"/>
                    <a:gd name="T112" fmla="*/ 6536 w 182"/>
                    <a:gd name="T113" fmla="*/ 169 h 213"/>
                    <a:gd name="T114" fmla="*/ 5997 w 182"/>
                    <a:gd name="T115" fmla="*/ 0 h 213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182" h="213">
                      <a:moveTo>
                        <a:pt x="109" y="0"/>
                      </a:moveTo>
                      <a:lnTo>
                        <a:pt x="112" y="2"/>
                      </a:lnTo>
                      <a:lnTo>
                        <a:pt x="118" y="8"/>
                      </a:lnTo>
                      <a:lnTo>
                        <a:pt x="127" y="18"/>
                      </a:lnTo>
                      <a:lnTo>
                        <a:pt x="137" y="33"/>
                      </a:lnTo>
                      <a:lnTo>
                        <a:pt x="145" y="52"/>
                      </a:lnTo>
                      <a:lnTo>
                        <a:pt x="150" y="76"/>
                      </a:lnTo>
                      <a:lnTo>
                        <a:pt x="150" y="105"/>
                      </a:lnTo>
                      <a:lnTo>
                        <a:pt x="144" y="139"/>
                      </a:lnTo>
                      <a:lnTo>
                        <a:pt x="140" y="149"/>
                      </a:lnTo>
                      <a:lnTo>
                        <a:pt x="136" y="157"/>
                      </a:lnTo>
                      <a:lnTo>
                        <a:pt x="131" y="165"/>
                      </a:lnTo>
                      <a:lnTo>
                        <a:pt x="125" y="173"/>
                      </a:lnTo>
                      <a:lnTo>
                        <a:pt x="117" y="180"/>
                      </a:lnTo>
                      <a:lnTo>
                        <a:pt x="110" y="185"/>
                      </a:lnTo>
                      <a:lnTo>
                        <a:pt x="102" y="191"/>
                      </a:lnTo>
                      <a:lnTo>
                        <a:pt x="92" y="195"/>
                      </a:lnTo>
                      <a:lnTo>
                        <a:pt x="82" y="197"/>
                      </a:lnTo>
                      <a:lnTo>
                        <a:pt x="72" y="200"/>
                      </a:lnTo>
                      <a:lnTo>
                        <a:pt x="61" y="201"/>
                      </a:lnTo>
                      <a:lnTo>
                        <a:pt x="49" y="201"/>
                      </a:lnTo>
                      <a:lnTo>
                        <a:pt x="37" y="200"/>
                      </a:lnTo>
                      <a:lnTo>
                        <a:pt x="25" y="197"/>
                      </a:lnTo>
                      <a:lnTo>
                        <a:pt x="12" y="193"/>
                      </a:lnTo>
                      <a:lnTo>
                        <a:pt x="0" y="188"/>
                      </a:lnTo>
                      <a:lnTo>
                        <a:pt x="11" y="195"/>
                      </a:lnTo>
                      <a:lnTo>
                        <a:pt x="22" y="200"/>
                      </a:lnTo>
                      <a:lnTo>
                        <a:pt x="33" y="205"/>
                      </a:lnTo>
                      <a:lnTo>
                        <a:pt x="43" y="208"/>
                      </a:lnTo>
                      <a:lnTo>
                        <a:pt x="53" y="211"/>
                      </a:lnTo>
                      <a:lnTo>
                        <a:pt x="63" y="212"/>
                      </a:lnTo>
                      <a:lnTo>
                        <a:pt x="73" y="213"/>
                      </a:lnTo>
                      <a:lnTo>
                        <a:pt x="83" y="213"/>
                      </a:lnTo>
                      <a:lnTo>
                        <a:pt x="91" y="212"/>
                      </a:lnTo>
                      <a:lnTo>
                        <a:pt x="100" y="210"/>
                      </a:lnTo>
                      <a:lnTo>
                        <a:pt x="108" y="208"/>
                      </a:lnTo>
                      <a:lnTo>
                        <a:pt x="116" y="206"/>
                      </a:lnTo>
                      <a:lnTo>
                        <a:pt x="123" y="203"/>
                      </a:lnTo>
                      <a:lnTo>
                        <a:pt x="130" y="199"/>
                      </a:lnTo>
                      <a:lnTo>
                        <a:pt x="136" y="195"/>
                      </a:lnTo>
                      <a:lnTo>
                        <a:pt x="142" y="191"/>
                      </a:lnTo>
                      <a:lnTo>
                        <a:pt x="158" y="176"/>
                      </a:lnTo>
                      <a:lnTo>
                        <a:pt x="169" y="161"/>
                      </a:lnTo>
                      <a:lnTo>
                        <a:pt x="176" y="144"/>
                      </a:lnTo>
                      <a:lnTo>
                        <a:pt x="179" y="128"/>
                      </a:lnTo>
                      <a:lnTo>
                        <a:pt x="181" y="111"/>
                      </a:lnTo>
                      <a:lnTo>
                        <a:pt x="181" y="95"/>
                      </a:lnTo>
                      <a:lnTo>
                        <a:pt x="182" y="79"/>
                      </a:lnTo>
                      <a:lnTo>
                        <a:pt x="173" y="46"/>
                      </a:lnTo>
                      <a:lnTo>
                        <a:pt x="156" y="21"/>
                      </a:lnTo>
                      <a:lnTo>
                        <a:pt x="151" y="18"/>
                      </a:lnTo>
                      <a:lnTo>
                        <a:pt x="147" y="15"/>
                      </a:lnTo>
                      <a:lnTo>
                        <a:pt x="142" y="13"/>
                      </a:lnTo>
                      <a:lnTo>
                        <a:pt x="138" y="11"/>
                      </a:lnTo>
                      <a:lnTo>
                        <a:pt x="132" y="9"/>
                      </a:lnTo>
                      <a:lnTo>
                        <a:pt x="126" y="6"/>
                      </a:lnTo>
                      <a:lnTo>
                        <a:pt x="119" y="3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114" name="Freeform 12"/>
                <p:cNvSpPr>
                  <a:spLocks/>
                </p:cNvSpPr>
                <p:nvPr/>
              </p:nvSpPr>
              <p:spPr bwMode="ltGray">
                <a:xfrm rot="373331" flipH="1">
                  <a:off x="121" y="2907"/>
                  <a:ext cx="93" cy="156"/>
                </a:xfrm>
                <a:custGeom>
                  <a:avLst/>
                  <a:gdLst>
                    <a:gd name="T0" fmla="*/ 3 w 128"/>
                    <a:gd name="T1" fmla="*/ 0 h 217"/>
                    <a:gd name="T2" fmla="*/ 3 w 128"/>
                    <a:gd name="T3" fmla="*/ 1 h 217"/>
                    <a:gd name="T4" fmla="*/ 4 w 128"/>
                    <a:gd name="T5" fmla="*/ 1 h 217"/>
                    <a:gd name="T6" fmla="*/ 4 w 128"/>
                    <a:gd name="T7" fmla="*/ 1 h 217"/>
                    <a:gd name="T8" fmla="*/ 4 w 128"/>
                    <a:gd name="T9" fmla="*/ 2 h 217"/>
                    <a:gd name="T10" fmla="*/ 4 w 128"/>
                    <a:gd name="T11" fmla="*/ 3 h 217"/>
                    <a:gd name="T12" fmla="*/ 4 w 128"/>
                    <a:gd name="T13" fmla="*/ 4 h 217"/>
                    <a:gd name="T14" fmla="*/ 3 w 128"/>
                    <a:gd name="T15" fmla="*/ 4 h 217"/>
                    <a:gd name="T16" fmla="*/ 2 w 128"/>
                    <a:gd name="T17" fmla="*/ 6 h 217"/>
                    <a:gd name="T18" fmla="*/ 1 w 128"/>
                    <a:gd name="T19" fmla="*/ 6 h 217"/>
                    <a:gd name="T20" fmla="*/ 1 w 128"/>
                    <a:gd name="T21" fmla="*/ 6 h 217"/>
                    <a:gd name="T22" fmla="*/ 1 w 128"/>
                    <a:gd name="T23" fmla="*/ 6 h 217"/>
                    <a:gd name="T24" fmla="*/ 1 w 128"/>
                    <a:gd name="T25" fmla="*/ 5 h 217"/>
                    <a:gd name="T26" fmla="*/ 1 w 128"/>
                    <a:gd name="T27" fmla="*/ 5 h 217"/>
                    <a:gd name="T28" fmla="*/ 1 w 128"/>
                    <a:gd name="T29" fmla="*/ 5 h 217"/>
                    <a:gd name="T30" fmla="*/ 0 w 128"/>
                    <a:gd name="T31" fmla="*/ 4 h 217"/>
                    <a:gd name="T32" fmla="*/ 1 w 128"/>
                    <a:gd name="T33" fmla="*/ 4 h 217"/>
                    <a:gd name="T34" fmla="*/ 1 w 128"/>
                    <a:gd name="T35" fmla="*/ 4 h 217"/>
                    <a:gd name="T36" fmla="*/ 1 w 128"/>
                    <a:gd name="T37" fmla="*/ 4 h 217"/>
                    <a:gd name="T38" fmla="*/ 1 w 128"/>
                    <a:gd name="T39" fmla="*/ 4 h 217"/>
                    <a:gd name="T40" fmla="*/ 2 w 128"/>
                    <a:gd name="T41" fmla="*/ 4 h 217"/>
                    <a:gd name="T42" fmla="*/ 3 w 128"/>
                    <a:gd name="T43" fmla="*/ 3 h 217"/>
                    <a:gd name="T44" fmla="*/ 3 w 128"/>
                    <a:gd name="T45" fmla="*/ 2 h 217"/>
                    <a:gd name="T46" fmla="*/ 3 w 128"/>
                    <a:gd name="T47" fmla="*/ 1 h 217"/>
                    <a:gd name="T48" fmla="*/ 3 w 128"/>
                    <a:gd name="T49" fmla="*/ 0 h 21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28" h="217">
                      <a:moveTo>
                        <a:pt x="94" y="0"/>
                      </a:moveTo>
                      <a:lnTo>
                        <a:pt x="105" y="9"/>
                      </a:lnTo>
                      <a:lnTo>
                        <a:pt x="115" y="27"/>
                      </a:lnTo>
                      <a:lnTo>
                        <a:pt x="123" y="50"/>
                      </a:lnTo>
                      <a:lnTo>
                        <a:pt x="128" y="78"/>
                      </a:lnTo>
                      <a:lnTo>
                        <a:pt x="127" y="111"/>
                      </a:lnTo>
                      <a:lnTo>
                        <a:pt x="116" y="145"/>
                      </a:lnTo>
                      <a:lnTo>
                        <a:pt x="94" y="181"/>
                      </a:lnTo>
                      <a:lnTo>
                        <a:pt x="60" y="217"/>
                      </a:lnTo>
                      <a:lnTo>
                        <a:pt x="49" y="213"/>
                      </a:lnTo>
                      <a:lnTo>
                        <a:pt x="38" y="210"/>
                      </a:lnTo>
                      <a:lnTo>
                        <a:pt x="26" y="205"/>
                      </a:lnTo>
                      <a:lnTo>
                        <a:pt x="16" y="201"/>
                      </a:lnTo>
                      <a:lnTo>
                        <a:pt x="8" y="196"/>
                      </a:lnTo>
                      <a:lnTo>
                        <a:pt x="2" y="190"/>
                      </a:lnTo>
                      <a:lnTo>
                        <a:pt x="0" y="183"/>
                      </a:lnTo>
                      <a:lnTo>
                        <a:pt x="1" y="178"/>
                      </a:lnTo>
                      <a:lnTo>
                        <a:pt x="13" y="171"/>
                      </a:lnTo>
                      <a:lnTo>
                        <a:pt x="29" y="161"/>
                      </a:lnTo>
                      <a:lnTo>
                        <a:pt x="46" y="150"/>
                      </a:lnTo>
                      <a:lnTo>
                        <a:pt x="63" y="134"/>
                      </a:lnTo>
                      <a:lnTo>
                        <a:pt x="79" y="112"/>
                      </a:lnTo>
                      <a:lnTo>
                        <a:pt x="91" y="83"/>
                      </a:lnTo>
                      <a:lnTo>
                        <a:pt x="97" y="46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115" name="Freeform 13"/>
                <p:cNvSpPr>
                  <a:spLocks/>
                </p:cNvSpPr>
                <p:nvPr/>
              </p:nvSpPr>
              <p:spPr bwMode="ltGray">
                <a:xfrm rot="373331" flipH="1">
                  <a:off x="313" y="3110"/>
                  <a:ext cx="86" cy="93"/>
                </a:xfrm>
                <a:custGeom>
                  <a:avLst/>
                  <a:gdLst>
                    <a:gd name="T0" fmla="*/ 2 w 117"/>
                    <a:gd name="T1" fmla="*/ 0 h 132"/>
                    <a:gd name="T2" fmla="*/ 0 w 117"/>
                    <a:gd name="T3" fmla="*/ 1 h 132"/>
                    <a:gd name="T4" fmla="*/ 1 w 117"/>
                    <a:gd name="T5" fmla="*/ 1 h 132"/>
                    <a:gd name="T6" fmla="*/ 1 w 117"/>
                    <a:gd name="T7" fmla="*/ 1 h 132"/>
                    <a:gd name="T8" fmla="*/ 1 w 117"/>
                    <a:gd name="T9" fmla="*/ 1 h 132"/>
                    <a:gd name="T10" fmla="*/ 1 w 117"/>
                    <a:gd name="T11" fmla="*/ 1 h 132"/>
                    <a:gd name="T12" fmla="*/ 2 w 117"/>
                    <a:gd name="T13" fmla="*/ 1 h 132"/>
                    <a:gd name="T14" fmla="*/ 3 w 117"/>
                    <a:gd name="T15" fmla="*/ 1 h 132"/>
                    <a:gd name="T16" fmla="*/ 3 w 117"/>
                    <a:gd name="T17" fmla="*/ 2 h 132"/>
                    <a:gd name="T18" fmla="*/ 4 w 117"/>
                    <a:gd name="T19" fmla="*/ 3 h 132"/>
                    <a:gd name="T20" fmla="*/ 4 w 117"/>
                    <a:gd name="T21" fmla="*/ 3 h 132"/>
                    <a:gd name="T22" fmla="*/ 4 w 117"/>
                    <a:gd name="T23" fmla="*/ 2 h 132"/>
                    <a:gd name="T24" fmla="*/ 4 w 117"/>
                    <a:gd name="T25" fmla="*/ 2 h 132"/>
                    <a:gd name="T26" fmla="*/ 3 w 117"/>
                    <a:gd name="T27" fmla="*/ 1 h 132"/>
                    <a:gd name="T28" fmla="*/ 3 w 117"/>
                    <a:gd name="T29" fmla="*/ 1 h 132"/>
                    <a:gd name="T30" fmla="*/ 3 w 117"/>
                    <a:gd name="T31" fmla="*/ 1 h 132"/>
                    <a:gd name="T32" fmla="*/ 2 w 117"/>
                    <a:gd name="T33" fmla="*/ 1 h 132"/>
                    <a:gd name="T34" fmla="*/ 2 w 117"/>
                    <a:gd name="T35" fmla="*/ 1 h 132"/>
                    <a:gd name="T36" fmla="*/ 2 w 117"/>
                    <a:gd name="T37" fmla="*/ 1 h 132"/>
                    <a:gd name="T38" fmla="*/ 3 w 117"/>
                    <a:gd name="T39" fmla="*/ 1 h 132"/>
                    <a:gd name="T40" fmla="*/ 3 w 117"/>
                    <a:gd name="T41" fmla="*/ 1 h 132"/>
                    <a:gd name="T42" fmla="*/ 3 w 117"/>
                    <a:gd name="T43" fmla="*/ 1 h 132"/>
                    <a:gd name="T44" fmla="*/ 3 w 117"/>
                    <a:gd name="T45" fmla="*/ 1 h 132"/>
                    <a:gd name="T46" fmla="*/ 4 w 117"/>
                    <a:gd name="T47" fmla="*/ 1 h 132"/>
                    <a:gd name="T48" fmla="*/ 4 w 117"/>
                    <a:gd name="T49" fmla="*/ 1 h 132"/>
                    <a:gd name="T50" fmla="*/ 4 w 117"/>
                    <a:gd name="T51" fmla="*/ 1 h 132"/>
                    <a:gd name="T52" fmla="*/ 2 w 117"/>
                    <a:gd name="T53" fmla="*/ 0 h 13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17" h="132">
                      <a:moveTo>
                        <a:pt x="75" y="0"/>
                      </a:moveTo>
                      <a:lnTo>
                        <a:pt x="0" y="25"/>
                      </a:lnTo>
                      <a:lnTo>
                        <a:pt x="3" y="26"/>
                      </a:lnTo>
                      <a:lnTo>
                        <a:pt x="14" y="29"/>
                      </a:lnTo>
                      <a:lnTo>
                        <a:pt x="29" y="36"/>
                      </a:lnTo>
                      <a:lnTo>
                        <a:pt x="46" y="47"/>
                      </a:lnTo>
                      <a:lnTo>
                        <a:pt x="66" y="62"/>
                      </a:lnTo>
                      <a:lnTo>
                        <a:pt x="84" y="80"/>
                      </a:lnTo>
                      <a:lnTo>
                        <a:pt x="102" y="103"/>
                      </a:lnTo>
                      <a:lnTo>
                        <a:pt x="116" y="132"/>
                      </a:lnTo>
                      <a:lnTo>
                        <a:pt x="117" y="120"/>
                      </a:lnTo>
                      <a:lnTo>
                        <a:pt x="115" y="107"/>
                      </a:lnTo>
                      <a:lnTo>
                        <a:pt x="108" y="90"/>
                      </a:lnTo>
                      <a:lnTo>
                        <a:pt x="99" y="74"/>
                      </a:lnTo>
                      <a:lnTo>
                        <a:pt x="89" y="58"/>
                      </a:lnTo>
                      <a:lnTo>
                        <a:pt x="78" y="45"/>
                      </a:lnTo>
                      <a:lnTo>
                        <a:pt x="67" y="36"/>
                      </a:lnTo>
                      <a:lnTo>
                        <a:pt x="58" y="32"/>
                      </a:lnTo>
                      <a:lnTo>
                        <a:pt x="69" y="29"/>
                      </a:lnTo>
                      <a:lnTo>
                        <a:pt x="79" y="28"/>
                      </a:lnTo>
                      <a:lnTo>
                        <a:pt x="89" y="26"/>
                      </a:lnTo>
                      <a:lnTo>
                        <a:pt x="98" y="25"/>
                      </a:lnTo>
                      <a:lnTo>
                        <a:pt x="105" y="24"/>
                      </a:lnTo>
                      <a:lnTo>
                        <a:pt x="109" y="22"/>
                      </a:lnTo>
                      <a:lnTo>
                        <a:pt x="113" y="21"/>
                      </a:lnTo>
                      <a:lnTo>
                        <a:pt x="114" y="21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116" name="Freeform 14"/>
                <p:cNvSpPr>
                  <a:spLocks/>
                </p:cNvSpPr>
                <p:nvPr/>
              </p:nvSpPr>
              <p:spPr bwMode="ltGray">
                <a:xfrm rot="373331" flipH="1">
                  <a:off x="289" y="3135"/>
                  <a:ext cx="21" cy="55"/>
                </a:xfrm>
                <a:custGeom>
                  <a:avLst/>
                  <a:gdLst>
                    <a:gd name="T0" fmla="*/ 1 w 29"/>
                    <a:gd name="T1" fmla="*/ 0 h 77"/>
                    <a:gd name="T2" fmla="*/ 1 w 29"/>
                    <a:gd name="T3" fmla="*/ 0 h 77"/>
                    <a:gd name="T4" fmla="*/ 1 w 29"/>
                    <a:gd name="T5" fmla="*/ 1 h 77"/>
                    <a:gd name="T6" fmla="*/ 1 w 29"/>
                    <a:gd name="T7" fmla="*/ 1 h 77"/>
                    <a:gd name="T8" fmla="*/ 1 w 29"/>
                    <a:gd name="T9" fmla="*/ 1 h 77"/>
                    <a:gd name="T10" fmla="*/ 1 w 29"/>
                    <a:gd name="T11" fmla="*/ 1 h 77"/>
                    <a:gd name="T12" fmla="*/ 0 w 29"/>
                    <a:gd name="T13" fmla="*/ 1 h 77"/>
                    <a:gd name="T14" fmla="*/ 1 w 29"/>
                    <a:gd name="T15" fmla="*/ 1 h 77"/>
                    <a:gd name="T16" fmla="*/ 1 w 29"/>
                    <a:gd name="T17" fmla="*/ 2 h 77"/>
                    <a:gd name="T18" fmla="*/ 1 w 29"/>
                    <a:gd name="T19" fmla="*/ 1 h 77"/>
                    <a:gd name="T20" fmla="*/ 1 w 29"/>
                    <a:gd name="T21" fmla="*/ 1 h 77"/>
                    <a:gd name="T22" fmla="*/ 1 w 29"/>
                    <a:gd name="T23" fmla="*/ 1 h 77"/>
                    <a:gd name="T24" fmla="*/ 1 w 29"/>
                    <a:gd name="T25" fmla="*/ 0 h 7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9" h="77">
                      <a:moveTo>
                        <a:pt x="29" y="0"/>
                      </a:moveTo>
                      <a:lnTo>
                        <a:pt x="23" y="0"/>
                      </a:lnTo>
                      <a:lnTo>
                        <a:pt x="16" y="4"/>
                      </a:lnTo>
                      <a:lnTo>
                        <a:pt x="9" y="9"/>
                      </a:lnTo>
                      <a:lnTo>
                        <a:pt x="4" y="19"/>
                      </a:lnTo>
                      <a:lnTo>
                        <a:pt x="1" y="30"/>
                      </a:lnTo>
                      <a:lnTo>
                        <a:pt x="0" y="44"/>
                      </a:lnTo>
                      <a:lnTo>
                        <a:pt x="3" y="60"/>
                      </a:lnTo>
                      <a:lnTo>
                        <a:pt x="11" y="77"/>
                      </a:lnTo>
                      <a:lnTo>
                        <a:pt x="15" y="53"/>
                      </a:lnTo>
                      <a:lnTo>
                        <a:pt x="19" y="37"/>
                      </a:lnTo>
                      <a:lnTo>
                        <a:pt x="23" y="22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3117" name="Group 15"/>
                <p:cNvGrpSpPr>
                  <a:grpSpLocks/>
                </p:cNvGrpSpPr>
                <p:nvPr/>
              </p:nvGrpSpPr>
              <p:grpSpPr bwMode="auto">
                <a:xfrm rot="10886446" flipH="1">
                  <a:off x="335" y="3251"/>
                  <a:ext cx="608" cy="369"/>
                  <a:chOff x="-366" y="1704"/>
                  <a:chExt cx="608" cy="369"/>
                </a:xfrm>
              </p:grpSpPr>
              <p:sp>
                <p:nvSpPr>
                  <p:cNvPr id="3118" name="Freeform 16"/>
                  <p:cNvSpPr>
                    <a:spLocks/>
                  </p:cNvSpPr>
                  <p:nvPr/>
                </p:nvSpPr>
                <p:spPr bwMode="ltGray">
                  <a:xfrm rot="4200091">
                    <a:off x="-242" y="1807"/>
                    <a:ext cx="143" cy="390"/>
                  </a:xfrm>
                  <a:custGeom>
                    <a:avLst/>
                    <a:gdLst>
                      <a:gd name="T0" fmla="*/ 1 w 207"/>
                      <a:gd name="T1" fmla="*/ 1 h 564"/>
                      <a:gd name="T2" fmla="*/ 1 w 207"/>
                      <a:gd name="T3" fmla="*/ 1 h 564"/>
                      <a:gd name="T4" fmla="*/ 1 w 207"/>
                      <a:gd name="T5" fmla="*/ 2 h 564"/>
                      <a:gd name="T6" fmla="*/ 0 w 207"/>
                      <a:gd name="T7" fmla="*/ 2 h 564"/>
                      <a:gd name="T8" fmla="*/ 0 w 207"/>
                      <a:gd name="T9" fmla="*/ 3 h 564"/>
                      <a:gd name="T10" fmla="*/ 1 w 207"/>
                      <a:gd name="T11" fmla="*/ 3 h 564"/>
                      <a:gd name="T12" fmla="*/ 1 w 207"/>
                      <a:gd name="T13" fmla="*/ 4 h 564"/>
                      <a:gd name="T14" fmla="*/ 1 w 207"/>
                      <a:gd name="T15" fmla="*/ 4 h 564"/>
                      <a:gd name="T16" fmla="*/ 1 w 207"/>
                      <a:gd name="T17" fmla="*/ 5 h 564"/>
                      <a:gd name="T18" fmla="*/ 1 w 207"/>
                      <a:gd name="T19" fmla="*/ 6 h 564"/>
                      <a:gd name="T20" fmla="*/ 1 w 207"/>
                      <a:gd name="T21" fmla="*/ 6 h 564"/>
                      <a:gd name="T22" fmla="*/ 1 w 207"/>
                      <a:gd name="T23" fmla="*/ 7 h 564"/>
                      <a:gd name="T24" fmla="*/ 2 w 207"/>
                      <a:gd name="T25" fmla="*/ 8 h 564"/>
                      <a:gd name="T26" fmla="*/ 2 w 207"/>
                      <a:gd name="T27" fmla="*/ 8 h 564"/>
                      <a:gd name="T28" fmla="*/ 3 w 207"/>
                      <a:gd name="T29" fmla="*/ 9 h 564"/>
                      <a:gd name="T30" fmla="*/ 3 w 207"/>
                      <a:gd name="T31" fmla="*/ 9 h 564"/>
                      <a:gd name="T32" fmla="*/ 3 w 207"/>
                      <a:gd name="T33" fmla="*/ 10 h 564"/>
                      <a:gd name="T34" fmla="*/ 3 w 207"/>
                      <a:gd name="T35" fmla="*/ 8 h 564"/>
                      <a:gd name="T36" fmla="*/ 2 w 207"/>
                      <a:gd name="T37" fmla="*/ 8 h 564"/>
                      <a:gd name="T38" fmla="*/ 2 w 207"/>
                      <a:gd name="T39" fmla="*/ 7 h 564"/>
                      <a:gd name="T40" fmla="*/ 1 w 207"/>
                      <a:gd name="T41" fmla="*/ 6 h 564"/>
                      <a:gd name="T42" fmla="*/ 1 w 207"/>
                      <a:gd name="T43" fmla="*/ 6 h 564"/>
                      <a:gd name="T44" fmla="*/ 1 w 207"/>
                      <a:gd name="T45" fmla="*/ 6 h 564"/>
                      <a:gd name="T46" fmla="*/ 1 w 207"/>
                      <a:gd name="T47" fmla="*/ 5 h 564"/>
                      <a:gd name="T48" fmla="*/ 1 w 207"/>
                      <a:gd name="T49" fmla="*/ 4 h 564"/>
                      <a:gd name="T50" fmla="*/ 1 w 207"/>
                      <a:gd name="T51" fmla="*/ 4 h 564"/>
                      <a:gd name="T52" fmla="*/ 1 w 207"/>
                      <a:gd name="T53" fmla="*/ 2 h 564"/>
                      <a:gd name="T54" fmla="*/ 1 w 207"/>
                      <a:gd name="T55" fmla="*/ 1 h 564"/>
                      <a:gd name="T56" fmla="*/ 1 w 207"/>
                      <a:gd name="T57" fmla="*/ 0 h 564"/>
                      <a:gd name="T58" fmla="*/ 1 w 207"/>
                      <a:gd name="T59" fmla="*/ 1 h 564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0" t="0" r="r" b="b"/>
                    <a:pathLst>
                      <a:path w="207" h="564">
                        <a:moveTo>
                          <a:pt x="12" y="44"/>
                        </a:moveTo>
                        <a:lnTo>
                          <a:pt x="6" y="72"/>
                        </a:lnTo>
                        <a:lnTo>
                          <a:pt x="3" y="99"/>
                        </a:lnTo>
                        <a:lnTo>
                          <a:pt x="0" y="125"/>
                        </a:lnTo>
                        <a:lnTo>
                          <a:pt x="0" y="151"/>
                        </a:lnTo>
                        <a:lnTo>
                          <a:pt x="3" y="180"/>
                        </a:lnTo>
                        <a:lnTo>
                          <a:pt x="7" y="211"/>
                        </a:lnTo>
                        <a:lnTo>
                          <a:pt x="16" y="247"/>
                        </a:lnTo>
                        <a:lnTo>
                          <a:pt x="29" y="287"/>
                        </a:lnTo>
                        <a:lnTo>
                          <a:pt x="43" y="325"/>
                        </a:lnTo>
                        <a:lnTo>
                          <a:pt x="61" y="364"/>
                        </a:lnTo>
                        <a:lnTo>
                          <a:pt x="83" y="406"/>
                        </a:lnTo>
                        <a:lnTo>
                          <a:pt x="106" y="446"/>
                        </a:lnTo>
                        <a:lnTo>
                          <a:pt x="132" y="483"/>
                        </a:lnTo>
                        <a:lnTo>
                          <a:pt x="157" y="516"/>
                        </a:lnTo>
                        <a:lnTo>
                          <a:pt x="182" y="544"/>
                        </a:lnTo>
                        <a:lnTo>
                          <a:pt x="207" y="564"/>
                        </a:lnTo>
                        <a:lnTo>
                          <a:pt x="160" y="501"/>
                        </a:lnTo>
                        <a:lnTo>
                          <a:pt x="127" y="448"/>
                        </a:lnTo>
                        <a:lnTo>
                          <a:pt x="103" y="405"/>
                        </a:lnTo>
                        <a:lnTo>
                          <a:pt x="87" y="368"/>
                        </a:lnTo>
                        <a:lnTo>
                          <a:pt x="75" y="337"/>
                        </a:lnTo>
                        <a:lnTo>
                          <a:pt x="68" y="309"/>
                        </a:lnTo>
                        <a:lnTo>
                          <a:pt x="63" y="285"/>
                        </a:lnTo>
                        <a:lnTo>
                          <a:pt x="56" y="261"/>
                        </a:lnTo>
                        <a:lnTo>
                          <a:pt x="44" y="205"/>
                        </a:lnTo>
                        <a:lnTo>
                          <a:pt x="41" y="140"/>
                        </a:lnTo>
                        <a:lnTo>
                          <a:pt x="43" y="68"/>
                        </a:lnTo>
                        <a:lnTo>
                          <a:pt x="50" y="0"/>
                        </a:lnTo>
                        <a:lnTo>
                          <a:pt x="12" y="4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119" name="Freeform 17"/>
                  <p:cNvSpPr>
                    <a:spLocks/>
                  </p:cNvSpPr>
                  <p:nvPr/>
                </p:nvSpPr>
                <p:spPr bwMode="ltGray">
                  <a:xfrm rot="4200091">
                    <a:off x="124" y="1761"/>
                    <a:ext cx="33" cy="160"/>
                  </a:xfrm>
                  <a:custGeom>
                    <a:avLst/>
                    <a:gdLst>
                      <a:gd name="T0" fmla="*/ 0 w 47"/>
                      <a:gd name="T1" fmla="*/ 1 h 232"/>
                      <a:gd name="T2" fmla="*/ 1 w 47"/>
                      <a:gd name="T3" fmla="*/ 1 h 232"/>
                      <a:gd name="T4" fmla="*/ 1 w 47"/>
                      <a:gd name="T5" fmla="*/ 2 h 232"/>
                      <a:gd name="T6" fmla="*/ 1 w 47"/>
                      <a:gd name="T7" fmla="*/ 3 h 232"/>
                      <a:gd name="T8" fmla="*/ 1 w 47"/>
                      <a:gd name="T9" fmla="*/ 4 h 232"/>
                      <a:gd name="T10" fmla="*/ 1 w 47"/>
                      <a:gd name="T11" fmla="*/ 4 h 232"/>
                      <a:gd name="T12" fmla="*/ 1 w 47"/>
                      <a:gd name="T13" fmla="*/ 3 h 232"/>
                      <a:gd name="T14" fmla="*/ 1 w 47"/>
                      <a:gd name="T15" fmla="*/ 2 h 232"/>
                      <a:gd name="T16" fmla="*/ 1 w 47"/>
                      <a:gd name="T17" fmla="*/ 2 h 232"/>
                      <a:gd name="T18" fmla="*/ 1 w 47"/>
                      <a:gd name="T19" fmla="*/ 1 h 232"/>
                      <a:gd name="T20" fmla="*/ 1 w 47"/>
                      <a:gd name="T21" fmla="*/ 1 h 232"/>
                      <a:gd name="T22" fmla="*/ 1 w 47"/>
                      <a:gd name="T23" fmla="*/ 1 h 232"/>
                      <a:gd name="T24" fmla="*/ 1 w 47"/>
                      <a:gd name="T25" fmla="*/ 1 h 232"/>
                      <a:gd name="T26" fmla="*/ 1 w 47"/>
                      <a:gd name="T27" fmla="*/ 0 h 232"/>
                      <a:gd name="T28" fmla="*/ 0 w 47"/>
                      <a:gd name="T29" fmla="*/ 1 h 232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47" h="232">
                        <a:moveTo>
                          <a:pt x="0" y="19"/>
                        </a:moveTo>
                        <a:lnTo>
                          <a:pt x="14" y="55"/>
                        </a:lnTo>
                        <a:lnTo>
                          <a:pt x="22" y="101"/>
                        </a:lnTo>
                        <a:lnTo>
                          <a:pt x="24" y="159"/>
                        </a:lnTo>
                        <a:lnTo>
                          <a:pt x="19" y="232"/>
                        </a:lnTo>
                        <a:lnTo>
                          <a:pt x="45" y="217"/>
                        </a:lnTo>
                        <a:lnTo>
                          <a:pt x="47" y="178"/>
                        </a:lnTo>
                        <a:lnTo>
                          <a:pt x="47" y="140"/>
                        </a:lnTo>
                        <a:lnTo>
                          <a:pt x="45" y="103"/>
                        </a:lnTo>
                        <a:lnTo>
                          <a:pt x="41" y="71"/>
                        </a:lnTo>
                        <a:lnTo>
                          <a:pt x="36" y="52"/>
                        </a:lnTo>
                        <a:lnTo>
                          <a:pt x="29" y="34"/>
                        </a:lnTo>
                        <a:lnTo>
                          <a:pt x="22" y="17"/>
                        </a:lnTo>
                        <a:lnTo>
                          <a:pt x="13" y="0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120" name="Freeform 18"/>
                  <p:cNvSpPr>
                    <a:spLocks/>
                  </p:cNvSpPr>
                  <p:nvPr/>
                </p:nvSpPr>
                <p:spPr bwMode="ltGray">
                  <a:xfrm rot="4200091">
                    <a:off x="186" y="1725"/>
                    <a:ext cx="60" cy="26"/>
                  </a:xfrm>
                  <a:custGeom>
                    <a:avLst/>
                    <a:gdLst>
                      <a:gd name="T0" fmla="*/ 1 w 87"/>
                      <a:gd name="T1" fmla="*/ 1 h 40"/>
                      <a:gd name="T2" fmla="*/ 1 w 87"/>
                      <a:gd name="T3" fmla="*/ 1 h 40"/>
                      <a:gd name="T4" fmla="*/ 1 w 87"/>
                      <a:gd name="T5" fmla="*/ 1 h 40"/>
                      <a:gd name="T6" fmla="*/ 1 w 87"/>
                      <a:gd name="T7" fmla="*/ 1 h 40"/>
                      <a:gd name="T8" fmla="*/ 1 w 87"/>
                      <a:gd name="T9" fmla="*/ 1 h 40"/>
                      <a:gd name="T10" fmla="*/ 1 w 87"/>
                      <a:gd name="T11" fmla="*/ 1 h 40"/>
                      <a:gd name="T12" fmla="*/ 1 w 87"/>
                      <a:gd name="T13" fmla="*/ 1 h 40"/>
                      <a:gd name="T14" fmla="*/ 1 w 87"/>
                      <a:gd name="T15" fmla="*/ 0 h 40"/>
                      <a:gd name="T16" fmla="*/ 0 w 87"/>
                      <a:gd name="T17" fmla="*/ 1 h 40"/>
                      <a:gd name="T18" fmla="*/ 1 w 87"/>
                      <a:gd name="T19" fmla="*/ 1 h 40"/>
                      <a:gd name="T20" fmla="*/ 1 w 87"/>
                      <a:gd name="T21" fmla="*/ 1 h 40"/>
                      <a:gd name="T22" fmla="*/ 1 w 87"/>
                      <a:gd name="T23" fmla="*/ 1 h 40"/>
                      <a:gd name="T24" fmla="*/ 1 w 87"/>
                      <a:gd name="T25" fmla="*/ 1 h 40"/>
                      <a:gd name="T26" fmla="*/ 1 w 87"/>
                      <a:gd name="T27" fmla="*/ 1 h 40"/>
                      <a:gd name="T28" fmla="*/ 1 w 87"/>
                      <a:gd name="T29" fmla="*/ 1 h 40"/>
                      <a:gd name="T30" fmla="*/ 1 w 87"/>
                      <a:gd name="T31" fmla="*/ 1 h 40"/>
                      <a:gd name="T32" fmla="*/ 1 w 87"/>
                      <a:gd name="T33" fmla="*/ 1 h 40"/>
                      <a:gd name="T34" fmla="*/ 1 w 87"/>
                      <a:gd name="T35" fmla="*/ 1 h 4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87" h="40">
                        <a:moveTo>
                          <a:pt x="87" y="22"/>
                        </a:moveTo>
                        <a:lnTo>
                          <a:pt x="77" y="17"/>
                        </a:lnTo>
                        <a:lnTo>
                          <a:pt x="68" y="12"/>
                        </a:lnTo>
                        <a:lnTo>
                          <a:pt x="58" y="7"/>
                        </a:lnTo>
                        <a:lnTo>
                          <a:pt x="47" y="5"/>
                        </a:lnTo>
                        <a:lnTo>
                          <a:pt x="37" y="3"/>
                        </a:lnTo>
                        <a:lnTo>
                          <a:pt x="26" y="2"/>
                        </a:lnTo>
                        <a:lnTo>
                          <a:pt x="13" y="0"/>
                        </a:lnTo>
                        <a:lnTo>
                          <a:pt x="0" y="2"/>
                        </a:lnTo>
                        <a:lnTo>
                          <a:pt x="6" y="6"/>
                        </a:lnTo>
                        <a:lnTo>
                          <a:pt x="14" y="10"/>
                        </a:lnTo>
                        <a:lnTo>
                          <a:pt x="22" y="14"/>
                        </a:lnTo>
                        <a:lnTo>
                          <a:pt x="33" y="18"/>
                        </a:lnTo>
                        <a:lnTo>
                          <a:pt x="42" y="22"/>
                        </a:lnTo>
                        <a:lnTo>
                          <a:pt x="52" y="27"/>
                        </a:lnTo>
                        <a:lnTo>
                          <a:pt x="64" y="33"/>
                        </a:lnTo>
                        <a:lnTo>
                          <a:pt x="74" y="40"/>
                        </a:lnTo>
                        <a:lnTo>
                          <a:pt x="87" y="2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</p:grpSp>
          <p:grpSp>
            <p:nvGrpSpPr>
              <p:cNvPr id="3086" name="Group 19"/>
              <p:cNvGrpSpPr>
                <a:grpSpLocks/>
              </p:cNvGrpSpPr>
              <p:nvPr/>
            </p:nvGrpSpPr>
            <p:grpSpPr bwMode="auto">
              <a:xfrm rot="6248562">
                <a:off x="343" y="3854"/>
                <a:ext cx="392" cy="424"/>
                <a:chOff x="1727" y="866"/>
                <a:chExt cx="129" cy="157"/>
              </a:xfrm>
            </p:grpSpPr>
            <p:sp>
              <p:nvSpPr>
                <p:cNvPr id="3109" name="Freeform 20"/>
                <p:cNvSpPr>
                  <a:spLocks/>
                </p:cNvSpPr>
                <p:nvPr/>
              </p:nvSpPr>
              <p:spPr bwMode="ltGray">
                <a:xfrm>
                  <a:off x="1727" y="866"/>
                  <a:ext cx="41" cy="59"/>
                </a:xfrm>
                <a:custGeom>
                  <a:avLst/>
                  <a:gdLst>
                    <a:gd name="T0" fmla="*/ 0 w 83"/>
                    <a:gd name="T1" fmla="*/ 1 h 117"/>
                    <a:gd name="T2" fmla="*/ 0 w 83"/>
                    <a:gd name="T3" fmla="*/ 0 h 117"/>
                    <a:gd name="T4" fmla="*/ 0 w 83"/>
                    <a:gd name="T5" fmla="*/ 1 h 117"/>
                    <a:gd name="T6" fmla="*/ 0 w 83"/>
                    <a:gd name="T7" fmla="*/ 1 h 1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3" h="117">
                      <a:moveTo>
                        <a:pt x="83" y="28"/>
                      </a:moveTo>
                      <a:lnTo>
                        <a:pt x="27" y="0"/>
                      </a:lnTo>
                      <a:lnTo>
                        <a:pt x="0" y="117"/>
                      </a:lnTo>
                      <a:lnTo>
                        <a:pt x="83" y="2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110" name="Freeform 21"/>
                <p:cNvSpPr>
                  <a:spLocks/>
                </p:cNvSpPr>
                <p:nvPr/>
              </p:nvSpPr>
              <p:spPr bwMode="ltGray">
                <a:xfrm>
                  <a:off x="1786" y="905"/>
                  <a:ext cx="70" cy="49"/>
                </a:xfrm>
                <a:custGeom>
                  <a:avLst/>
                  <a:gdLst>
                    <a:gd name="T0" fmla="*/ 0 w 140"/>
                    <a:gd name="T1" fmla="*/ 1 h 98"/>
                    <a:gd name="T2" fmla="*/ 1 w 140"/>
                    <a:gd name="T3" fmla="*/ 0 h 98"/>
                    <a:gd name="T4" fmla="*/ 1 w 140"/>
                    <a:gd name="T5" fmla="*/ 1 h 98"/>
                    <a:gd name="T6" fmla="*/ 0 w 140"/>
                    <a:gd name="T7" fmla="*/ 1 h 9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40" h="98">
                      <a:moveTo>
                        <a:pt x="0" y="98"/>
                      </a:moveTo>
                      <a:lnTo>
                        <a:pt x="118" y="0"/>
                      </a:lnTo>
                      <a:lnTo>
                        <a:pt x="140" y="49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111" name="Freeform 22"/>
                <p:cNvSpPr>
                  <a:spLocks/>
                </p:cNvSpPr>
                <p:nvPr/>
              </p:nvSpPr>
              <p:spPr bwMode="ltGray">
                <a:xfrm>
                  <a:off x="1772" y="1009"/>
                  <a:ext cx="73" cy="25"/>
                </a:xfrm>
                <a:custGeom>
                  <a:avLst/>
                  <a:gdLst>
                    <a:gd name="T0" fmla="*/ 0 w 145"/>
                    <a:gd name="T1" fmla="*/ 1 h 49"/>
                    <a:gd name="T2" fmla="*/ 1 w 145"/>
                    <a:gd name="T3" fmla="*/ 0 h 49"/>
                    <a:gd name="T4" fmla="*/ 1 w 145"/>
                    <a:gd name="T5" fmla="*/ 1 h 49"/>
                    <a:gd name="T6" fmla="*/ 0 w 145"/>
                    <a:gd name="T7" fmla="*/ 1 h 4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45" h="49">
                      <a:moveTo>
                        <a:pt x="0" y="7"/>
                      </a:moveTo>
                      <a:lnTo>
                        <a:pt x="145" y="0"/>
                      </a:lnTo>
                      <a:lnTo>
                        <a:pt x="131" y="4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3087" name="Group 23"/>
              <p:cNvGrpSpPr>
                <a:grpSpLocks/>
              </p:cNvGrpSpPr>
              <p:nvPr/>
            </p:nvGrpSpPr>
            <p:grpSpPr bwMode="auto">
              <a:xfrm rot="5003157">
                <a:off x="249" y="1102"/>
                <a:ext cx="412" cy="500"/>
                <a:chOff x="1727" y="866"/>
                <a:chExt cx="129" cy="157"/>
              </a:xfrm>
            </p:grpSpPr>
            <p:sp>
              <p:nvSpPr>
                <p:cNvPr id="3106" name="Freeform 24"/>
                <p:cNvSpPr>
                  <a:spLocks/>
                </p:cNvSpPr>
                <p:nvPr/>
              </p:nvSpPr>
              <p:spPr bwMode="ltGray">
                <a:xfrm>
                  <a:off x="1727" y="866"/>
                  <a:ext cx="41" cy="59"/>
                </a:xfrm>
                <a:custGeom>
                  <a:avLst/>
                  <a:gdLst>
                    <a:gd name="T0" fmla="*/ 0 w 83"/>
                    <a:gd name="T1" fmla="*/ 1 h 117"/>
                    <a:gd name="T2" fmla="*/ 0 w 83"/>
                    <a:gd name="T3" fmla="*/ 0 h 117"/>
                    <a:gd name="T4" fmla="*/ 0 w 83"/>
                    <a:gd name="T5" fmla="*/ 1 h 117"/>
                    <a:gd name="T6" fmla="*/ 0 w 83"/>
                    <a:gd name="T7" fmla="*/ 1 h 1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3" h="117">
                      <a:moveTo>
                        <a:pt x="83" y="28"/>
                      </a:moveTo>
                      <a:lnTo>
                        <a:pt x="27" y="0"/>
                      </a:lnTo>
                      <a:lnTo>
                        <a:pt x="0" y="117"/>
                      </a:lnTo>
                      <a:lnTo>
                        <a:pt x="83" y="2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107" name="Freeform 25"/>
                <p:cNvSpPr>
                  <a:spLocks/>
                </p:cNvSpPr>
                <p:nvPr/>
              </p:nvSpPr>
              <p:spPr bwMode="ltGray">
                <a:xfrm>
                  <a:off x="1786" y="894"/>
                  <a:ext cx="70" cy="49"/>
                </a:xfrm>
                <a:custGeom>
                  <a:avLst/>
                  <a:gdLst>
                    <a:gd name="T0" fmla="*/ 0 w 140"/>
                    <a:gd name="T1" fmla="*/ 1 h 98"/>
                    <a:gd name="T2" fmla="*/ 1 w 140"/>
                    <a:gd name="T3" fmla="*/ 0 h 98"/>
                    <a:gd name="T4" fmla="*/ 1 w 140"/>
                    <a:gd name="T5" fmla="*/ 1 h 98"/>
                    <a:gd name="T6" fmla="*/ 0 w 140"/>
                    <a:gd name="T7" fmla="*/ 1 h 9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40" h="98">
                      <a:moveTo>
                        <a:pt x="0" y="98"/>
                      </a:moveTo>
                      <a:lnTo>
                        <a:pt x="118" y="0"/>
                      </a:lnTo>
                      <a:lnTo>
                        <a:pt x="140" y="49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108" name="Freeform 26"/>
                <p:cNvSpPr>
                  <a:spLocks/>
                </p:cNvSpPr>
                <p:nvPr/>
              </p:nvSpPr>
              <p:spPr bwMode="ltGray">
                <a:xfrm>
                  <a:off x="1772" y="997"/>
                  <a:ext cx="73" cy="25"/>
                </a:xfrm>
                <a:custGeom>
                  <a:avLst/>
                  <a:gdLst>
                    <a:gd name="T0" fmla="*/ 0 w 145"/>
                    <a:gd name="T1" fmla="*/ 1 h 49"/>
                    <a:gd name="T2" fmla="*/ 1 w 145"/>
                    <a:gd name="T3" fmla="*/ 0 h 49"/>
                    <a:gd name="T4" fmla="*/ 1 w 145"/>
                    <a:gd name="T5" fmla="*/ 1 h 49"/>
                    <a:gd name="T6" fmla="*/ 0 w 145"/>
                    <a:gd name="T7" fmla="*/ 1 h 4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45" h="49">
                      <a:moveTo>
                        <a:pt x="0" y="7"/>
                      </a:moveTo>
                      <a:lnTo>
                        <a:pt x="145" y="0"/>
                      </a:lnTo>
                      <a:lnTo>
                        <a:pt x="131" y="4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3088" name="Group 27"/>
              <p:cNvGrpSpPr>
                <a:grpSpLocks/>
              </p:cNvGrpSpPr>
              <p:nvPr/>
            </p:nvGrpSpPr>
            <p:grpSpPr bwMode="auto">
              <a:xfrm>
                <a:off x="815" y="0"/>
                <a:ext cx="345" cy="367"/>
                <a:chOff x="1727" y="866"/>
                <a:chExt cx="129" cy="157"/>
              </a:xfrm>
            </p:grpSpPr>
            <p:sp>
              <p:nvSpPr>
                <p:cNvPr id="3103" name="Freeform 28"/>
                <p:cNvSpPr>
                  <a:spLocks/>
                </p:cNvSpPr>
                <p:nvPr/>
              </p:nvSpPr>
              <p:spPr bwMode="ltGray">
                <a:xfrm>
                  <a:off x="1727" y="866"/>
                  <a:ext cx="41" cy="59"/>
                </a:xfrm>
                <a:custGeom>
                  <a:avLst/>
                  <a:gdLst>
                    <a:gd name="T0" fmla="*/ 0 w 83"/>
                    <a:gd name="T1" fmla="*/ 1 h 117"/>
                    <a:gd name="T2" fmla="*/ 0 w 83"/>
                    <a:gd name="T3" fmla="*/ 0 h 117"/>
                    <a:gd name="T4" fmla="*/ 0 w 83"/>
                    <a:gd name="T5" fmla="*/ 1 h 117"/>
                    <a:gd name="T6" fmla="*/ 0 w 83"/>
                    <a:gd name="T7" fmla="*/ 1 h 1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3" h="117">
                      <a:moveTo>
                        <a:pt x="83" y="28"/>
                      </a:moveTo>
                      <a:lnTo>
                        <a:pt x="27" y="0"/>
                      </a:lnTo>
                      <a:lnTo>
                        <a:pt x="0" y="117"/>
                      </a:lnTo>
                      <a:lnTo>
                        <a:pt x="83" y="2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104" name="Freeform 29"/>
                <p:cNvSpPr>
                  <a:spLocks/>
                </p:cNvSpPr>
                <p:nvPr/>
              </p:nvSpPr>
              <p:spPr bwMode="ltGray">
                <a:xfrm>
                  <a:off x="1786" y="894"/>
                  <a:ext cx="70" cy="49"/>
                </a:xfrm>
                <a:custGeom>
                  <a:avLst/>
                  <a:gdLst>
                    <a:gd name="T0" fmla="*/ 0 w 140"/>
                    <a:gd name="T1" fmla="*/ 1 h 98"/>
                    <a:gd name="T2" fmla="*/ 1 w 140"/>
                    <a:gd name="T3" fmla="*/ 0 h 98"/>
                    <a:gd name="T4" fmla="*/ 1 w 140"/>
                    <a:gd name="T5" fmla="*/ 1 h 98"/>
                    <a:gd name="T6" fmla="*/ 0 w 140"/>
                    <a:gd name="T7" fmla="*/ 1 h 9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40" h="98">
                      <a:moveTo>
                        <a:pt x="0" y="98"/>
                      </a:moveTo>
                      <a:lnTo>
                        <a:pt x="118" y="0"/>
                      </a:lnTo>
                      <a:lnTo>
                        <a:pt x="140" y="49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105" name="Freeform 30"/>
                <p:cNvSpPr>
                  <a:spLocks/>
                </p:cNvSpPr>
                <p:nvPr/>
              </p:nvSpPr>
              <p:spPr bwMode="ltGray">
                <a:xfrm>
                  <a:off x="1772" y="998"/>
                  <a:ext cx="73" cy="25"/>
                </a:xfrm>
                <a:custGeom>
                  <a:avLst/>
                  <a:gdLst>
                    <a:gd name="T0" fmla="*/ 0 w 145"/>
                    <a:gd name="T1" fmla="*/ 1 h 49"/>
                    <a:gd name="T2" fmla="*/ 1 w 145"/>
                    <a:gd name="T3" fmla="*/ 0 h 49"/>
                    <a:gd name="T4" fmla="*/ 1 w 145"/>
                    <a:gd name="T5" fmla="*/ 1 h 49"/>
                    <a:gd name="T6" fmla="*/ 0 w 145"/>
                    <a:gd name="T7" fmla="*/ 1 h 4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45" h="49">
                      <a:moveTo>
                        <a:pt x="0" y="7"/>
                      </a:moveTo>
                      <a:lnTo>
                        <a:pt x="145" y="0"/>
                      </a:lnTo>
                      <a:lnTo>
                        <a:pt x="131" y="4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3089" name="Freeform 31"/>
              <p:cNvSpPr>
                <a:spLocks/>
              </p:cNvSpPr>
              <p:nvPr/>
            </p:nvSpPr>
            <p:spPr bwMode="ltGray">
              <a:xfrm>
                <a:off x="87" y="94"/>
                <a:ext cx="698" cy="756"/>
              </a:xfrm>
              <a:custGeom>
                <a:avLst/>
                <a:gdLst>
                  <a:gd name="T0" fmla="*/ 1 w 699"/>
                  <a:gd name="T1" fmla="*/ 392 h 756"/>
                  <a:gd name="T2" fmla="*/ 3 w 699"/>
                  <a:gd name="T3" fmla="*/ 252 h 756"/>
                  <a:gd name="T4" fmla="*/ 21 w 699"/>
                  <a:gd name="T5" fmla="*/ 210 h 756"/>
                  <a:gd name="T6" fmla="*/ 29 w 699"/>
                  <a:gd name="T7" fmla="*/ 182 h 756"/>
                  <a:gd name="T8" fmla="*/ 39 w 699"/>
                  <a:gd name="T9" fmla="*/ 154 h 756"/>
                  <a:gd name="T10" fmla="*/ 51 w 699"/>
                  <a:gd name="T11" fmla="*/ 138 h 756"/>
                  <a:gd name="T12" fmla="*/ 111 w 699"/>
                  <a:gd name="T13" fmla="*/ 74 h 756"/>
                  <a:gd name="T14" fmla="*/ 169 w 699"/>
                  <a:gd name="T15" fmla="*/ 30 h 756"/>
                  <a:gd name="T16" fmla="*/ 225 w 699"/>
                  <a:gd name="T17" fmla="*/ 10 h 756"/>
                  <a:gd name="T18" fmla="*/ 249 w 699"/>
                  <a:gd name="T19" fmla="*/ 4 h 756"/>
                  <a:gd name="T20" fmla="*/ 265 w 699"/>
                  <a:gd name="T21" fmla="*/ 0 h 756"/>
                  <a:gd name="T22" fmla="*/ 352 w 699"/>
                  <a:gd name="T23" fmla="*/ 2 h 756"/>
                  <a:gd name="T24" fmla="*/ 380 w 699"/>
                  <a:gd name="T25" fmla="*/ 6 h 756"/>
                  <a:gd name="T26" fmla="*/ 484 w 699"/>
                  <a:gd name="T27" fmla="*/ 40 h 756"/>
                  <a:gd name="T28" fmla="*/ 614 w 699"/>
                  <a:gd name="T29" fmla="*/ 128 h 756"/>
                  <a:gd name="T30" fmla="*/ 648 w 699"/>
                  <a:gd name="T31" fmla="*/ 178 h 756"/>
                  <a:gd name="T32" fmla="*/ 688 w 699"/>
                  <a:gd name="T33" fmla="*/ 322 h 756"/>
                  <a:gd name="T34" fmla="*/ 682 w 699"/>
                  <a:gd name="T35" fmla="*/ 434 h 756"/>
                  <a:gd name="T36" fmla="*/ 660 w 699"/>
                  <a:gd name="T37" fmla="*/ 538 h 756"/>
                  <a:gd name="T38" fmla="*/ 634 w 699"/>
                  <a:gd name="T39" fmla="*/ 564 h 756"/>
                  <a:gd name="T40" fmla="*/ 626 w 699"/>
                  <a:gd name="T41" fmla="*/ 580 h 756"/>
                  <a:gd name="T42" fmla="*/ 602 w 699"/>
                  <a:gd name="T43" fmla="*/ 588 h 756"/>
                  <a:gd name="T44" fmla="*/ 468 w 699"/>
                  <a:gd name="T45" fmla="*/ 664 h 756"/>
                  <a:gd name="T46" fmla="*/ 444 w 699"/>
                  <a:gd name="T47" fmla="*/ 678 h 756"/>
                  <a:gd name="T48" fmla="*/ 400 w 699"/>
                  <a:gd name="T49" fmla="*/ 684 h 756"/>
                  <a:gd name="T50" fmla="*/ 370 w 699"/>
                  <a:gd name="T51" fmla="*/ 690 h 756"/>
                  <a:gd name="T52" fmla="*/ 267 w 699"/>
                  <a:gd name="T53" fmla="*/ 684 h 756"/>
                  <a:gd name="T54" fmla="*/ 259 w 699"/>
                  <a:gd name="T55" fmla="*/ 722 h 756"/>
                  <a:gd name="T56" fmla="*/ 241 w 699"/>
                  <a:gd name="T57" fmla="*/ 756 h 756"/>
                  <a:gd name="T58" fmla="*/ 185 w 699"/>
                  <a:gd name="T59" fmla="*/ 728 h 756"/>
                  <a:gd name="T60" fmla="*/ 163 w 699"/>
                  <a:gd name="T61" fmla="*/ 720 h 756"/>
                  <a:gd name="T62" fmla="*/ 151 w 699"/>
                  <a:gd name="T63" fmla="*/ 716 h 756"/>
                  <a:gd name="T64" fmla="*/ 195 w 699"/>
                  <a:gd name="T65" fmla="*/ 674 h 756"/>
                  <a:gd name="T66" fmla="*/ 211 w 699"/>
                  <a:gd name="T67" fmla="*/ 644 h 756"/>
                  <a:gd name="T68" fmla="*/ 209 w 699"/>
                  <a:gd name="T69" fmla="*/ 626 h 756"/>
                  <a:gd name="T70" fmla="*/ 195 w 699"/>
                  <a:gd name="T71" fmla="*/ 620 h 756"/>
                  <a:gd name="T72" fmla="*/ 165 w 699"/>
                  <a:gd name="T73" fmla="*/ 596 h 756"/>
                  <a:gd name="T74" fmla="*/ 99 w 699"/>
                  <a:gd name="T75" fmla="*/ 534 h 756"/>
                  <a:gd name="T76" fmla="*/ 61 w 699"/>
                  <a:gd name="T77" fmla="*/ 506 h 756"/>
                  <a:gd name="T78" fmla="*/ 23 w 699"/>
                  <a:gd name="T79" fmla="*/ 470 h 756"/>
                  <a:gd name="T80" fmla="*/ 7 w 699"/>
                  <a:gd name="T81" fmla="*/ 434 h 756"/>
                  <a:gd name="T82" fmla="*/ 5 w 699"/>
                  <a:gd name="T83" fmla="*/ 396 h 756"/>
                  <a:gd name="T84" fmla="*/ 1 w 699"/>
                  <a:gd name="T85" fmla="*/ 392 h 75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99" h="756">
                    <a:moveTo>
                      <a:pt x="1" y="392"/>
                    </a:moveTo>
                    <a:cubicBezTo>
                      <a:pt x="2" y="345"/>
                      <a:pt x="2" y="299"/>
                      <a:pt x="3" y="252"/>
                    </a:cubicBezTo>
                    <a:cubicBezTo>
                      <a:pt x="3" y="238"/>
                      <a:pt x="16" y="224"/>
                      <a:pt x="21" y="210"/>
                    </a:cubicBezTo>
                    <a:cubicBezTo>
                      <a:pt x="24" y="202"/>
                      <a:pt x="29" y="182"/>
                      <a:pt x="29" y="182"/>
                    </a:cubicBezTo>
                    <a:cubicBezTo>
                      <a:pt x="32" y="173"/>
                      <a:pt x="34" y="163"/>
                      <a:pt x="39" y="154"/>
                    </a:cubicBezTo>
                    <a:cubicBezTo>
                      <a:pt x="42" y="148"/>
                      <a:pt x="51" y="138"/>
                      <a:pt x="51" y="138"/>
                    </a:cubicBezTo>
                    <a:cubicBezTo>
                      <a:pt x="58" y="116"/>
                      <a:pt x="88" y="82"/>
                      <a:pt x="111" y="74"/>
                    </a:cubicBezTo>
                    <a:cubicBezTo>
                      <a:pt x="128" y="61"/>
                      <a:pt x="149" y="37"/>
                      <a:pt x="169" y="30"/>
                    </a:cubicBezTo>
                    <a:cubicBezTo>
                      <a:pt x="182" y="17"/>
                      <a:pt x="207" y="15"/>
                      <a:pt x="225" y="10"/>
                    </a:cubicBezTo>
                    <a:cubicBezTo>
                      <a:pt x="233" y="8"/>
                      <a:pt x="241" y="6"/>
                      <a:pt x="249" y="4"/>
                    </a:cubicBezTo>
                    <a:cubicBezTo>
                      <a:pt x="254" y="3"/>
                      <a:pt x="265" y="0"/>
                      <a:pt x="265" y="0"/>
                    </a:cubicBezTo>
                    <a:cubicBezTo>
                      <a:pt x="296" y="1"/>
                      <a:pt x="326" y="0"/>
                      <a:pt x="357" y="2"/>
                    </a:cubicBezTo>
                    <a:cubicBezTo>
                      <a:pt x="366" y="2"/>
                      <a:pt x="385" y="6"/>
                      <a:pt x="385" y="6"/>
                    </a:cubicBezTo>
                    <a:cubicBezTo>
                      <a:pt x="417" y="17"/>
                      <a:pt x="463" y="14"/>
                      <a:pt x="489" y="40"/>
                    </a:cubicBezTo>
                    <a:cubicBezTo>
                      <a:pt x="528" y="60"/>
                      <a:pt x="592" y="105"/>
                      <a:pt x="619" y="128"/>
                    </a:cubicBezTo>
                    <a:cubicBezTo>
                      <a:pt x="635" y="134"/>
                      <a:pt x="643" y="164"/>
                      <a:pt x="653" y="178"/>
                    </a:cubicBezTo>
                    <a:cubicBezTo>
                      <a:pt x="667" y="234"/>
                      <a:pt x="687" y="265"/>
                      <a:pt x="693" y="322"/>
                    </a:cubicBezTo>
                    <a:cubicBezTo>
                      <a:pt x="699" y="365"/>
                      <a:pt x="692" y="398"/>
                      <a:pt x="687" y="434"/>
                    </a:cubicBezTo>
                    <a:cubicBezTo>
                      <a:pt x="686" y="469"/>
                      <a:pt x="691" y="510"/>
                      <a:pt x="665" y="538"/>
                    </a:cubicBezTo>
                    <a:cubicBezTo>
                      <a:pt x="657" y="547"/>
                      <a:pt x="644" y="553"/>
                      <a:pt x="639" y="564"/>
                    </a:cubicBezTo>
                    <a:cubicBezTo>
                      <a:pt x="636" y="569"/>
                      <a:pt x="636" y="576"/>
                      <a:pt x="631" y="580"/>
                    </a:cubicBezTo>
                    <a:cubicBezTo>
                      <a:pt x="624" y="585"/>
                      <a:pt x="607" y="588"/>
                      <a:pt x="607" y="588"/>
                    </a:cubicBezTo>
                    <a:cubicBezTo>
                      <a:pt x="581" y="602"/>
                      <a:pt x="499" y="649"/>
                      <a:pt x="473" y="664"/>
                    </a:cubicBezTo>
                    <a:cubicBezTo>
                      <a:pt x="465" y="666"/>
                      <a:pt x="449" y="678"/>
                      <a:pt x="449" y="678"/>
                    </a:cubicBezTo>
                    <a:cubicBezTo>
                      <a:pt x="438" y="685"/>
                      <a:pt x="417" y="679"/>
                      <a:pt x="405" y="684"/>
                    </a:cubicBezTo>
                    <a:cubicBezTo>
                      <a:pt x="396" y="687"/>
                      <a:pt x="385" y="688"/>
                      <a:pt x="375" y="690"/>
                    </a:cubicBezTo>
                    <a:cubicBezTo>
                      <a:pt x="328" y="689"/>
                      <a:pt x="307" y="687"/>
                      <a:pt x="267" y="684"/>
                    </a:cubicBezTo>
                    <a:cubicBezTo>
                      <a:pt x="249" y="690"/>
                      <a:pt x="264" y="683"/>
                      <a:pt x="259" y="722"/>
                    </a:cubicBezTo>
                    <a:cubicBezTo>
                      <a:pt x="258" y="733"/>
                      <a:pt x="250" y="750"/>
                      <a:pt x="241" y="756"/>
                    </a:cubicBezTo>
                    <a:cubicBezTo>
                      <a:pt x="218" y="752"/>
                      <a:pt x="207" y="735"/>
                      <a:pt x="185" y="728"/>
                    </a:cubicBezTo>
                    <a:cubicBezTo>
                      <a:pt x="176" y="725"/>
                      <a:pt x="171" y="724"/>
                      <a:pt x="163" y="720"/>
                    </a:cubicBezTo>
                    <a:cubicBezTo>
                      <a:pt x="159" y="718"/>
                      <a:pt x="151" y="716"/>
                      <a:pt x="151" y="716"/>
                    </a:cubicBezTo>
                    <a:cubicBezTo>
                      <a:pt x="157" y="695"/>
                      <a:pt x="180" y="689"/>
                      <a:pt x="195" y="674"/>
                    </a:cubicBezTo>
                    <a:cubicBezTo>
                      <a:pt x="198" y="665"/>
                      <a:pt x="205" y="652"/>
                      <a:pt x="211" y="644"/>
                    </a:cubicBezTo>
                    <a:cubicBezTo>
                      <a:pt x="210" y="638"/>
                      <a:pt x="212" y="631"/>
                      <a:pt x="209" y="626"/>
                    </a:cubicBezTo>
                    <a:cubicBezTo>
                      <a:pt x="207" y="621"/>
                      <a:pt x="199" y="623"/>
                      <a:pt x="195" y="620"/>
                    </a:cubicBezTo>
                    <a:cubicBezTo>
                      <a:pt x="185" y="612"/>
                      <a:pt x="173" y="606"/>
                      <a:pt x="165" y="596"/>
                    </a:cubicBezTo>
                    <a:cubicBezTo>
                      <a:pt x="146" y="573"/>
                      <a:pt x="123" y="552"/>
                      <a:pt x="99" y="534"/>
                    </a:cubicBezTo>
                    <a:cubicBezTo>
                      <a:pt x="87" y="525"/>
                      <a:pt x="72" y="517"/>
                      <a:pt x="61" y="506"/>
                    </a:cubicBezTo>
                    <a:cubicBezTo>
                      <a:pt x="49" y="494"/>
                      <a:pt x="37" y="480"/>
                      <a:pt x="23" y="470"/>
                    </a:cubicBezTo>
                    <a:cubicBezTo>
                      <a:pt x="13" y="456"/>
                      <a:pt x="10" y="451"/>
                      <a:pt x="7" y="434"/>
                    </a:cubicBezTo>
                    <a:cubicBezTo>
                      <a:pt x="6" y="421"/>
                      <a:pt x="7" y="408"/>
                      <a:pt x="5" y="396"/>
                    </a:cubicBezTo>
                    <a:cubicBezTo>
                      <a:pt x="5" y="394"/>
                      <a:pt x="0" y="391"/>
                      <a:pt x="1" y="392"/>
                    </a:cubicBezTo>
                    <a:close/>
                  </a:path>
                </a:pathLst>
              </a:custGeom>
              <a:solidFill>
                <a:schemeClr val="accent1">
                  <a:alpha val="50195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0" name="Freeform 32"/>
              <p:cNvSpPr>
                <a:spLocks/>
              </p:cNvSpPr>
              <p:nvPr/>
            </p:nvSpPr>
            <p:spPr bwMode="ltGray">
              <a:xfrm rot="828663">
                <a:off x="242" y="3404"/>
                <a:ext cx="132" cy="167"/>
              </a:xfrm>
              <a:custGeom>
                <a:avLst/>
                <a:gdLst>
                  <a:gd name="T0" fmla="*/ 0 w 109"/>
                  <a:gd name="T1" fmla="*/ 0 h 156"/>
                  <a:gd name="T2" fmla="*/ 40 w 109"/>
                  <a:gd name="T3" fmla="*/ 1 h 156"/>
                  <a:gd name="T4" fmla="*/ 151 w 109"/>
                  <a:gd name="T5" fmla="*/ 5 h 156"/>
                  <a:gd name="T6" fmla="*/ 302 w 109"/>
                  <a:gd name="T7" fmla="*/ 24 h 156"/>
                  <a:gd name="T8" fmla="*/ 478 w 109"/>
                  <a:gd name="T9" fmla="*/ 51 h 156"/>
                  <a:gd name="T10" fmla="*/ 639 w 109"/>
                  <a:gd name="T11" fmla="*/ 93 h 156"/>
                  <a:gd name="T12" fmla="*/ 786 w 109"/>
                  <a:gd name="T13" fmla="*/ 151 h 156"/>
                  <a:gd name="T14" fmla="*/ 878 w 109"/>
                  <a:gd name="T15" fmla="*/ 228 h 156"/>
                  <a:gd name="T16" fmla="*/ 899 w 109"/>
                  <a:gd name="T17" fmla="*/ 334 h 156"/>
                  <a:gd name="T18" fmla="*/ 856 w 109"/>
                  <a:gd name="T19" fmla="*/ 334 h 156"/>
                  <a:gd name="T20" fmla="*/ 814 w 109"/>
                  <a:gd name="T21" fmla="*/ 334 h 156"/>
                  <a:gd name="T22" fmla="*/ 765 w 109"/>
                  <a:gd name="T23" fmla="*/ 334 h 156"/>
                  <a:gd name="T24" fmla="*/ 707 w 109"/>
                  <a:gd name="T25" fmla="*/ 324 h 156"/>
                  <a:gd name="T26" fmla="*/ 666 w 109"/>
                  <a:gd name="T27" fmla="*/ 323 h 156"/>
                  <a:gd name="T28" fmla="*/ 613 w 109"/>
                  <a:gd name="T29" fmla="*/ 318 h 156"/>
                  <a:gd name="T30" fmla="*/ 541 w 109"/>
                  <a:gd name="T31" fmla="*/ 306 h 156"/>
                  <a:gd name="T32" fmla="*/ 478 w 109"/>
                  <a:gd name="T33" fmla="*/ 295 h 156"/>
                  <a:gd name="T34" fmla="*/ 436 w 109"/>
                  <a:gd name="T35" fmla="*/ 267 h 156"/>
                  <a:gd name="T36" fmla="*/ 436 w 109"/>
                  <a:gd name="T37" fmla="*/ 237 h 156"/>
                  <a:gd name="T38" fmla="*/ 458 w 109"/>
                  <a:gd name="T39" fmla="*/ 204 h 156"/>
                  <a:gd name="T40" fmla="*/ 481 w 109"/>
                  <a:gd name="T41" fmla="*/ 168 h 156"/>
                  <a:gd name="T42" fmla="*/ 458 w 109"/>
                  <a:gd name="T43" fmla="*/ 132 h 156"/>
                  <a:gd name="T44" fmla="*/ 395 w 109"/>
                  <a:gd name="T45" fmla="*/ 91 h 156"/>
                  <a:gd name="T46" fmla="*/ 258 w 109"/>
                  <a:gd name="T47" fmla="*/ 49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1" name="Freeform 33"/>
              <p:cNvSpPr>
                <a:spLocks/>
              </p:cNvSpPr>
              <p:nvPr/>
            </p:nvSpPr>
            <p:spPr bwMode="ltGray">
              <a:xfrm rot="828663">
                <a:off x="266" y="3592"/>
                <a:ext cx="68" cy="43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2 w 54"/>
                  <a:gd name="T5" fmla="*/ 3 h 40"/>
                  <a:gd name="T6" fmla="*/ 136 w 54"/>
                  <a:gd name="T7" fmla="*/ 19 h 40"/>
                  <a:gd name="T8" fmla="*/ 230 w 54"/>
                  <a:gd name="T9" fmla="*/ 26 h 40"/>
                  <a:gd name="T10" fmla="*/ 307 w 54"/>
                  <a:gd name="T11" fmla="*/ 32 h 40"/>
                  <a:gd name="T12" fmla="*/ 390 w 54"/>
                  <a:gd name="T13" fmla="*/ 37 h 40"/>
                  <a:gd name="T14" fmla="*/ 476 w 54"/>
                  <a:gd name="T15" fmla="*/ 40 h 40"/>
                  <a:gd name="T16" fmla="*/ 573 w 54"/>
                  <a:gd name="T17" fmla="*/ 34 h 40"/>
                  <a:gd name="T18" fmla="*/ 562 w 54"/>
                  <a:gd name="T19" fmla="*/ 55 h 40"/>
                  <a:gd name="T20" fmla="*/ 526 w 54"/>
                  <a:gd name="T21" fmla="*/ 73 h 40"/>
                  <a:gd name="T22" fmla="*/ 467 w 54"/>
                  <a:gd name="T23" fmla="*/ 84 h 40"/>
                  <a:gd name="T24" fmla="*/ 387 w 54"/>
                  <a:gd name="T25" fmla="*/ 88 h 40"/>
                  <a:gd name="T26" fmla="*/ 293 w 54"/>
                  <a:gd name="T27" fmla="*/ 87 h 40"/>
                  <a:gd name="T28" fmla="*/ 195 w 54"/>
                  <a:gd name="T29" fmla="*/ 71 h 40"/>
                  <a:gd name="T30" fmla="*/ 106 w 54"/>
                  <a:gd name="T31" fmla="*/ 46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2" name="Freeform 34"/>
              <p:cNvSpPr>
                <a:spLocks/>
              </p:cNvSpPr>
              <p:nvPr/>
            </p:nvSpPr>
            <p:spPr bwMode="ltGray">
              <a:xfrm>
                <a:off x="11" y="4110"/>
                <a:ext cx="119" cy="209"/>
              </a:xfrm>
              <a:custGeom>
                <a:avLst/>
                <a:gdLst>
                  <a:gd name="T0" fmla="*/ 0 w 118"/>
                  <a:gd name="T1" fmla="*/ 0 h 209"/>
                  <a:gd name="T2" fmla="*/ 6 w 118"/>
                  <a:gd name="T3" fmla="*/ 8 h 209"/>
                  <a:gd name="T4" fmla="*/ 15 w 118"/>
                  <a:gd name="T5" fmla="*/ 19 h 209"/>
                  <a:gd name="T6" fmla="*/ 26 w 118"/>
                  <a:gd name="T7" fmla="*/ 33 h 209"/>
                  <a:gd name="T8" fmla="*/ 38 w 118"/>
                  <a:gd name="T9" fmla="*/ 51 h 209"/>
                  <a:gd name="T10" fmla="*/ 54 w 118"/>
                  <a:gd name="T11" fmla="*/ 72 h 209"/>
                  <a:gd name="T12" fmla="*/ 72 w 118"/>
                  <a:gd name="T13" fmla="*/ 94 h 209"/>
                  <a:gd name="T14" fmla="*/ 84 w 118"/>
                  <a:gd name="T15" fmla="*/ 119 h 209"/>
                  <a:gd name="T16" fmla="*/ 92 w 118"/>
                  <a:gd name="T17" fmla="*/ 146 h 209"/>
                  <a:gd name="T18" fmla="*/ 99 w 118"/>
                  <a:gd name="T19" fmla="*/ 175 h 209"/>
                  <a:gd name="T20" fmla="*/ 96 w 118"/>
                  <a:gd name="T21" fmla="*/ 209 h 209"/>
                  <a:gd name="T22" fmla="*/ 123 w 118"/>
                  <a:gd name="T23" fmla="*/ 209 h 209"/>
                  <a:gd name="T24" fmla="*/ 122 w 118"/>
                  <a:gd name="T25" fmla="*/ 177 h 209"/>
                  <a:gd name="T26" fmla="*/ 109 w 118"/>
                  <a:gd name="T27" fmla="*/ 119 h 209"/>
                  <a:gd name="T28" fmla="*/ 87 w 118"/>
                  <a:gd name="T29" fmla="*/ 69 h 209"/>
                  <a:gd name="T30" fmla="*/ 47 w 118"/>
                  <a:gd name="T31" fmla="*/ 27 h 209"/>
                  <a:gd name="T32" fmla="*/ 0 w 118"/>
                  <a:gd name="T33" fmla="*/ 0 h 20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18" h="209">
                    <a:moveTo>
                      <a:pt x="0" y="0"/>
                    </a:moveTo>
                    <a:lnTo>
                      <a:pt x="6" y="8"/>
                    </a:lnTo>
                    <a:lnTo>
                      <a:pt x="15" y="19"/>
                    </a:lnTo>
                    <a:lnTo>
                      <a:pt x="26" y="33"/>
                    </a:lnTo>
                    <a:lnTo>
                      <a:pt x="38" y="51"/>
                    </a:lnTo>
                    <a:lnTo>
                      <a:pt x="54" y="72"/>
                    </a:lnTo>
                    <a:lnTo>
                      <a:pt x="67" y="94"/>
                    </a:lnTo>
                    <a:lnTo>
                      <a:pt x="79" y="119"/>
                    </a:lnTo>
                    <a:lnTo>
                      <a:pt x="87" y="146"/>
                    </a:lnTo>
                    <a:lnTo>
                      <a:pt x="94" y="175"/>
                    </a:lnTo>
                    <a:lnTo>
                      <a:pt x="91" y="209"/>
                    </a:lnTo>
                    <a:lnTo>
                      <a:pt x="118" y="209"/>
                    </a:lnTo>
                    <a:lnTo>
                      <a:pt x="117" y="177"/>
                    </a:lnTo>
                    <a:lnTo>
                      <a:pt x="104" y="119"/>
                    </a:lnTo>
                    <a:lnTo>
                      <a:pt x="82" y="69"/>
                    </a:lnTo>
                    <a:lnTo>
                      <a:pt x="47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3" name="Freeform 35"/>
              <p:cNvSpPr>
                <a:spLocks/>
              </p:cNvSpPr>
              <p:nvPr/>
            </p:nvSpPr>
            <p:spPr bwMode="ltGray">
              <a:xfrm>
                <a:off x="0" y="3968"/>
                <a:ext cx="129" cy="128"/>
              </a:xfrm>
              <a:custGeom>
                <a:avLst/>
                <a:gdLst>
                  <a:gd name="T0" fmla="*/ 98 w 130"/>
                  <a:gd name="T1" fmla="*/ 0 h 128"/>
                  <a:gd name="T2" fmla="*/ 125 w 130"/>
                  <a:gd name="T3" fmla="*/ 128 h 128"/>
                  <a:gd name="T4" fmla="*/ 120 w 130"/>
                  <a:gd name="T5" fmla="*/ 126 h 128"/>
                  <a:gd name="T6" fmla="*/ 106 w 130"/>
                  <a:gd name="T7" fmla="*/ 121 h 128"/>
                  <a:gd name="T8" fmla="*/ 87 w 130"/>
                  <a:gd name="T9" fmla="*/ 111 h 128"/>
                  <a:gd name="T10" fmla="*/ 65 w 130"/>
                  <a:gd name="T11" fmla="*/ 103 h 128"/>
                  <a:gd name="T12" fmla="*/ 41 w 130"/>
                  <a:gd name="T13" fmla="*/ 94 h 128"/>
                  <a:gd name="T14" fmla="*/ 19 w 130"/>
                  <a:gd name="T15" fmla="*/ 90 h 128"/>
                  <a:gd name="T16" fmla="*/ 0 w 130"/>
                  <a:gd name="T17" fmla="*/ 93 h 128"/>
                  <a:gd name="T18" fmla="*/ 0 w 130"/>
                  <a:gd name="T19" fmla="*/ 72 h 128"/>
                  <a:gd name="T20" fmla="*/ 12 w 130"/>
                  <a:gd name="T21" fmla="*/ 70 h 128"/>
                  <a:gd name="T22" fmla="*/ 24 w 130"/>
                  <a:gd name="T23" fmla="*/ 66 h 128"/>
                  <a:gd name="T24" fmla="*/ 38 w 130"/>
                  <a:gd name="T25" fmla="*/ 66 h 128"/>
                  <a:gd name="T26" fmla="*/ 51 w 130"/>
                  <a:gd name="T27" fmla="*/ 67 h 128"/>
                  <a:gd name="T28" fmla="*/ 65 w 130"/>
                  <a:gd name="T29" fmla="*/ 70 h 128"/>
                  <a:gd name="T30" fmla="*/ 73 w 130"/>
                  <a:gd name="T31" fmla="*/ 78 h 128"/>
                  <a:gd name="T32" fmla="*/ 76 w 130"/>
                  <a:gd name="T33" fmla="*/ 74 h 128"/>
                  <a:gd name="T34" fmla="*/ 76 w 130"/>
                  <a:gd name="T35" fmla="*/ 58 h 128"/>
                  <a:gd name="T36" fmla="*/ 77 w 130"/>
                  <a:gd name="T37" fmla="*/ 37 h 128"/>
                  <a:gd name="T38" fmla="*/ 77 w 130"/>
                  <a:gd name="T39" fmla="*/ 29 h 128"/>
                  <a:gd name="T40" fmla="*/ 75 w 130"/>
                  <a:gd name="T41" fmla="*/ 29 h 128"/>
                  <a:gd name="T42" fmla="*/ 72 w 130"/>
                  <a:gd name="T43" fmla="*/ 27 h 128"/>
                  <a:gd name="T44" fmla="*/ 71 w 130"/>
                  <a:gd name="T45" fmla="*/ 22 h 128"/>
                  <a:gd name="T46" fmla="*/ 70 w 130"/>
                  <a:gd name="T47" fmla="*/ 19 h 128"/>
                  <a:gd name="T48" fmla="*/ 71 w 130"/>
                  <a:gd name="T49" fmla="*/ 15 h 128"/>
                  <a:gd name="T50" fmla="*/ 74 w 130"/>
                  <a:gd name="T51" fmla="*/ 10 h 128"/>
                  <a:gd name="T52" fmla="*/ 84 w 130"/>
                  <a:gd name="T53" fmla="*/ 6 h 128"/>
                  <a:gd name="T54" fmla="*/ 98 w 130"/>
                  <a:gd name="T55" fmla="*/ 0 h 12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30" h="128">
                    <a:moveTo>
                      <a:pt x="103" y="0"/>
                    </a:moveTo>
                    <a:lnTo>
                      <a:pt x="130" y="128"/>
                    </a:lnTo>
                    <a:lnTo>
                      <a:pt x="125" y="126"/>
                    </a:lnTo>
                    <a:lnTo>
                      <a:pt x="111" y="121"/>
                    </a:lnTo>
                    <a:lnTo>
                      <a:pt x="92" y="111"/>
                    </a:lnTo>
                    <a:lnTo>
                      <a:pt x="68" y="103"/>
                    </a:lnTo>
                    <a:lnTo>
                      <a:pt x="41" y="94"/>
                    </a:lnTo>
                    <a:lnTo>
                      <a:pt x="19" y="90"/>
                    </a:lnTo>
                    <a:lnTo>
                      <a:pt x="0" y="93"/>
                    </a:lnTo>
                    <a:lnTo>
                      <a:pt x="0" y="72"/>
                    </a:lnTo>
                    <a:lnTo>
                      <a:pt x="12" y="70"/>
                    </a:lnTo>
                    <a:lnTo>
                      <a:pt x="24" y="66"/>
                    </a:lnTo>
                    <a:lnTo>
                      <a:pt x="38" y="66"/>
                    </a:lnTo>
                    <a:lnTo>
                      <a:pt x="51" y="67"/>
                    </a:lnTo>
                    <a:lnTo>
                      <a:pt x="65" y="70"/>
                    </a:lnTo>
                    <a:lnTo>
                      <a:pt x="78" y="78"/>
                    </a:lnTo>
                    <a:lnTo>
                      <a:pt x="81" y="74"/>
                    </a:lnTo>
                    <a:lnTo>
                      <a:pt x="81" y="58"/>
                    </a:lnTo>
                    <a:lnTo>
                      <a:pt x="82" y="37"/>
                    </a:lnTo>
                    <a:lnTo>
                      <a:pt x="82" y="29"/>
                    </a:lnTo>
                    <a:lnTo>
                      <a:pt x="80" y="29"/>
                    </a:lnTo>
                    <a:lnTo>
                      <a:pt x="77" y="27"/>
                    </a:lnTo>
                    <a:lnTo>
                      <a:pt x="76" y="22"/>
                    </a:lnTo>
                    <a:lnTo>
                      <a:pt x="75" y="19"/>
                    </a:lnTo>
                    <a:lnTo>
                      <a:pt x="76" y="15"/>
                    </a:lnTo>
                    <a:lnTo>
                      <a:pt x="79" y="10"/>
                    </a:lnTo>
                    <a:lnTo>
                      <a:pt x="89" y="6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4" name="Freeform 36"/>
              <p:cNvSpPr>
                <a:spLocks/>
              </p:cNvSpPr>
              <p:nvPr/>
            </p:nvSpPr>
            <p:spPr bwMode="ltGray">
              <a:xfrm>
                <a:off x="0" y="3949"/>
                <a:ext cx="47" cy="86"/>
              </a:xfrm>
              <a:custGeom>
                <a:avLst/>
                <a:gdLst>
                  <a:gd name="T0" fmla="*/ 37 w 47"/>
                  <a:gd name="T1" fmla="*/ 0 h 86"/>
                  <a:gd name="T2" fmla="*/ 15 w 47"/>
                  <a:gd name="T3" fmla="*/ 37 h 86"/>
                  <a:gd name="T4" fmla="*/ 0 w 47"/>
                  <a:gd name="T5" fmla="*/ 59 h 86"/>
                  <a:gd name="T6" fmla="*/ 0 w 47"/>
                  <a:gd name="T7" fmla="*/ 86 h 86"/>
                  <a:gd name="T8" fmla="*/ 8 w 47"/>
                  <a:gd name="T9" fmla="*/ 82 h 86"/>
                  <a:gd name="T10" fmla="*/ 20 w 47"/>
                  <a:gd name="T11" fmla="*/ 73 h 86"/>
                  <a:gd name="T12" fmla="*/ 33 w 47"/>
                  <a:gd name="T13" fmla="*/ 63 h 86"/>
                  <a:gd name="T14" fmla="*/ 42 w 47"/>
                  <a:gd name="T15" fmla="*/ 51 h 86"/>
                  <a:gd name="T16" fmla="*/ 47 w 47"/>
                  <a:gd name="T17" fmla="*/ 36 h 86"/>
                  <a:gd name="T18" fmla="*/ 46 w 47"/>
                  <a:gd name="T19" fmla="*/ 19 h 86"/>
                  <a:gd name="T20" fmla="*/ 37 w 47"/>
                  <a:gd name="T21" fmla="*/ 0 h 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7" h="86">
                    <a:moveTo>
                      <a:pt x="37" y="0"/>
                    </a:moveTo>
                    <a:lnTo>
                      <a:pt x="15" y="37"/>
                    </a:lnTo>
                    <a:lnTo>
                      <a:pt x="0" y="59"/>
                    </a:lnTo>
                    <a:lnTo>
                      <a:pt x="0" y="86"/>
                    </a:lnTo>
                    <a:lnTo>
                      <a:pt x="8" y="82"/>
                    </a:lnTo>
                    <a:lnTo>
                      <a:pt x="20" y="73"/>
                    </a:lnTo>
                    <a:lnTo>
                      <a:pt x="33" y="63"/>
                    </a:lnTo>
                    <a:lnTo>
                      <a:pt x="42" y="51"/>
                    </a:lnTo>
                    <a:lnTo>
                      <a:pt x="47" y="36"/>
                    </a:lnTo>
                    <a:lnTo>
                      <a:pt x="46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5" name="Freeform 37"/>
              <p:cNvSpPr>
                <a:spLocks/>
              </p:cNvSpPr>
              <p:nvPr/>
            </p:nvSpPr>
            <p:spPr bwMode="ltGray">
              <a:xfrm>
                <a:off x="0" y="3239"/>
                <a:ext cx="497" cy="740"/>
              </a:xfrm>
              <a:custGeom>
                <a:avLst/>
                <a:gdLst>
                  <a:gd name="T0" fmla="*/ 0 w 497"/>
                  <a:gd name="T1" fmla="*/ 13 h 740"/>
                  <a:gd name="T2" fmla="*/ 41 w 497"/>
                  <a:gd name="T3" fmla="*/ 4 h 740"/>
                  <a:gd name="T4" fmla="*/ 101 w 497"/>
                  <a:gd name="T5" fmla="*/ 0 h 740"/>
                  <a:gd name="T6" fmla="*/ 170 w 497"/>
                  <a:gd name="T7" fmla="*/ 4 h 740"/>
                  <a:gd name="T8" fmla="*/ 248 w 497"/>
                  <a:gd name="T9" fmla="*/ 21 h 740"/>
                  <a:gd name="T10" fmla="*/ 323 w 497"/>
                  <a:gd name="T11" fmla="*/ 50 h 740"/>
                  <a:gd name="T12" fmla="*/ 382 w 497"/>
                  <a:gd name="T13" fmla="*/ 90 h 740"/>
                  <a:gd name="T14" fmla="*/ 428 w 497"/>
                  <a:gd name="T15" fmla="*/ 141 h 740"/>
                  <a:gd name="T16" fmla="*/ 463 w 497"/>
                  <a:gd name="T17" fmla="*/ 199 h 740"/>
                  <a:gd name="T18" fmla="*/ 485 w 497"/>
                  <a:gd name="T19" fmla="*/ 262 h 740"/>
                  <a:gd name="T20" fmla="*/ 496 w 497"/>
                  <a:gd name="T21" fmla="*/ 327 h 740"/>
                  <a:gd name="T22" fmla="*/ 497 w 497"/>
                  <a:gd name="T23" fmla="*/ 396 h 740"/>
                  <a:gd name="T24" fmla="*/ 487 w 497"/>
                  <a:gd name="T25" fmla="*/ 462 h 740"/>
                  <a:gd name="T26" fmla="*/ 470 w 497"/>
                  <a:gd name="T27" fmla="*/ 527 h 740"/>
                  <a:gd name="T28" fmla="*/ 443 w 497"/>
                  <a:gd name="T29" fmla="*/ 586 h 740"/>
                  <a:gd name="T30" fmla="*/ 406 w 497"/>
                  <a:gd name="T31" fmla="*/ 639 h 740"/>
                  <a:gd name="T32" fmla="*/ 364 w 497"/>
                  <a:gd name="T33" fmla="*/ 683 h 740"/>
                  <a:gd name="T34" fmla="*/ 315 w 497"/>
                  <a:gd name="T35" fmla="*/ 715 h 740"/>
                  <a:gd name="T36" fmla="*/ 259 w 497"/>
                  <a:gd name="T37" fmla="*/ 736 h 740"/>
                  <a:gd name="T38" fmla="*/ 198 w 497"/>
                  <a:gd name="T39" fmla="*/ 740 h 740"/>
                  <a:gd name="T40" fmla="*/ 131 w 497"/>
                  <a:gd name="T41" fmla="*/ 727 h 740"/>
                  <a:gd name="T42" fmla="*/ 167 w 497"/>
                  <a:gd name="T43" fmla="*/ 728 h 740"/>
                  <a:gd name="T44" fmla="*/ 204 w 497"/>
                  <a:gd name="T45" fmla="*/ 718 h 740"/>
                  <a:gd name="T46" fmla="*/ 238 w 497"/>
                  <a:gd name="T47" fmla="*/ 700 h 740"/>
                  <a:gd name="T48" fmla="*/ 272 w 497"/>
                  <a:gd name="T49" fmla="*/ 670 h 740"/>
                  <a:gd name="T50" fmla="*/ 304 w 497"/>
                  <a:gd name="T51" fmla="*/ 635 h 740"/>
                  <a:gd name="T52" fmla="*/ 333 w 497"/>
                  <a:gd name="T53" fmla="*/ 594 h 740"/>
                  <a:gd name="T54" fmla="*/ 358 w 497"/>
                  <a:gd name="T55" fmla="*/ 549 h 740"/>
                  <a:gd name="T56" fmla="*/ 381 w 497"/>
                  <a:gd name="T57" fmla="*/ 500 h 740"/>
                  <a:gd name="T58" fmla="*/ 396 w 497"/>
                  <a:gd name="T59" fmla="*/ 449 h 740"/>
                  <a:gd name="T60" fmla="*/ 408 w 497"/>
                  <a:gd name="T61" fmla="*/ 397 h 740"/>
                  <a:gd name="T62" fmla="*/ 414 w 497"/>
                  <a:gd name="T63" fmla="*/ 346 h 740"/>
                  <a:gd name="T64" fmla="*/ 412 w 497"/>
                  <a:gd name="T65" fmla="*/ 296 h 740"/>
                  <a:gd name="T66" fmla="*/ 402 w 497"/>
                  <a:gd name="T67" fmla="*/ 251 h 740"/>
                  <a:gd name="T68" fmla="*/ 384 w 497"/>
                  <a:gd name="T69" fmla="*/ 208 h 740"/>
                  <a:gd name="T70" fmla="*/ 357 w 497"/>
                  <a:gd name="T71" fmla="*/ 172 h 740"/>
                  <a:gd name="T72" fmla="*/ 320 w 497"/>
                  <a:gd name="T73" fmla="*/ 142 h 740"/>
                  <a:gd name="T74" fmla="*/ 260 w 497"/>
                  <a:gd name="T75" fmla="*/ 107 h 740"/>
                  <a:gd name="T76" fmla="*/ 203 w 497"/>
                  <a:gd name="T77" fmla="*/ 82 h 740"/>
                  <a:gd name="T78" fmla="*/ 154 w 497"/>
                  <a:gd name="T79" fmla="*/ 65 h 740"/>
                  <a:gd name="T80" fmla="*/ 108 w 497"/>
                  <a:gd name="T81" fmla="*/ 56 h 740"/>
                  <a:gd name="T82" fmla="*/ 68 w 497"/>
                  <a:gd name="T83" fmla="*/ 55 h 740"/>
                  <a:gd name="T84" fmla="*/ 32 w 497"/>
                  <a:gd name="T85" fmla="*/ 61 h 740"/>
                  <a:gd name="T86" fmla="*/ 0 w 497"/>
                  <a:gd name="T87" fmla="*/ 70 h 740"/>
                  <a:gd name="T88" fmla="*/ 0 w 497"/>
                  <a:gd name="T89" fmla="*/ 13 h 74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97" h="740">
                    <a:moveTo>
                      <a:pt x="0" y="13"/>
                    </a:moveTo>
                    <a:lnTo>
                      <a:pt x="41" y="4"/>
                    </a:lnTo>
                    <a:lnTo>
                      <a:pt x="101" y="0"/>
                    </a:lnTo>
                    <a:lnTo>
                      <a:pt x="170" y="4"/>
                    </a:lnTo>
                    <a:lnTo>
                      <a:pt x="248" y="21"/>
                    </a:lnTo>
                    <a:lnTo>
                      <a:pt x="323" y="50"/>
                    </a:lnTo>
                    <a:lnTo>
                      <a:pt x="382" y="90"/>
                    </a:lnTo>
                    <a:lnTo>
                      <a:pt x="428" y="141"/>
                    </a:lnTo>
                    <a:lnTo>
                      <a:pt x="463" y="199"/>
                    </a:lnTo>
                    <a:lnTo>
                      <a:pt x="485" y="262"/>
                    </a:lnTo>
                    <a:lnTo>
                      <a:pt x="496" y="327"/>
                    </a:lnTo>
                    <a:lnTo>
                      <a:pt x="497" y="396"/>
                    </a:lnTo>
                    <a:lnTo>
                      <a:pt x="487" y="462"/>
                    </a:lnTo>
                    <a:lnTo>
                      <a:pt x="470" y="527"/>
                    </a:lnTo>
                    <a:lnTo>
                      <a:pt x="443" y="586"/>
                    </a:lnTo>
                    <a:lnTo>
                      <a:pt x="406" y="639"/>
                    </a:lnTo>
                    <a:lnTo>
                      <a:pt x="364" y="683"/>
                    </a:lnTo>
                    <a:lnTo>
                      <a:pt x="315" y="715"/>
                    </a:lnTo>
                    <a:lnTo>
                      <a:pt x="259" y="736"/>
                    </a:lnTo>
                    <a:lnTo>
                      <a:pt x="198" y="740"/>
                    </a:lnTo>
                    <a:lnTo>
                      <a:pt x="131" y="727"/>
                    </a:lnTo>
                    <a:lnTo>
                      <a:pt x="167" y="728"/>
                    </a:lnTo>
                    <a:lnTo>
                      <a:pt x="204" y="718"/>
                    </a:lnTo>
                    <a:lnTo>
                      <a:pt x="238" y="700"/>
                    </a:lnTo>
                    <a:lnTo>
                      <a:pt x="272" y="670"/>
                    </a:lnTo>
                    <a:lnTo>
                      <a:pt x="304" y="635"/>
                    </a:lnTo>
                    <a:lnTo>
                      <a:pt x="333" y="594"/>
                    </a:lnTo>
                    <a:lnTo>
                      <a:pt x="358" y="549"/>
                    </a:lnTo>
                    <a:lnTo>
                      <a:pt x="381" y="500"/>
                    </a:lnTo>
                    <a:lnTo>
                      <a:pt x="396" y="449"/>
                    </a:lnTo>
                    <a:lnTo>
                      <a:pt x="408" y="397"/>
                    </a:lnTo>
                    <a:lnTo>
                      <a:pt x="414" y="346"/>
                    </a:lnTo>
                    <a:lnTo>
                      <a:pt x="412" y="296"/>
                    </a:lnTo>
                    <a:lnTo>
                      <a:pt x="402" y="251"/>
                    </a:lnTo>
                    <a:lnTo>
                      <a:pt x="384" y="208"/>
                    </a:lnTo>
                    <a:lnTo>
                      <a:pt x="357" y="172"/>
                    </a:lnTo>
                    <a:lnTo>
                      <a:pt x="320" y="142"/>
                    </a:lnTo>
                    <a:lnTo>
                      <a:pt x="260" y="107"/>
                    </a:lnTo>
                    <a:lnTo>
                      <a:pt x="203" y="82"/>
                    </a:lnTo>
                    <a:lnTo>
                      <a:pt x="154" y="65"/>
                    </a:lnTo>
                    <a:lnTo>
                      <a:pt x="108" y="56"/>
                    </a:lnTo>
                    <a:lnTo>
                      <a:pt x="68" y="55"/>
                    </a:lnTo>
                    <a:lnTo>
                      <a:pt x="32" y="61"/>
                    </a:lnTo>
                    <a:lnTo>
                      <a:pt x="0" y="7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6" name="Freeform 38"/>
              <p:cNvSpPr>
                <a:spLocks/>
              </p:cNvSpPr>
              <p:nvPr/>
            </p:nvSpPr>
            <p:spPr bwMode="ltGray">
              <a:xfrm rot="1584153">
                <a:off x="20" y="410"/>
                <a:ext cx="344" cy="245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36 h 237"/>
                  <a:gd name="T4" fmla="*/ 67 w 257"/>
                  <a:gd name="T5" fmla="*/ 72 h 237"/>
                  <a:gd name="T6" fmla="*/ 154 w 257"/>
                  <a:gd name="T7" fmla="*/ 109 h 237"/>
                  <a:gd name="T8" fmla="*/ 276 w 257"/>
                  <a:gd name="T9" fmla="*/ 141 h 237"/>
                  <a:gd name="T10" fmla="*/ 446 w 257"/>
                  <a:gd name="T11" fmla="*/ 171 h 237"/>
                  <a:gd name="T12" fmla="*/ 661 w 257"/>
                  <a:gd name="T13" fmla="*/ 203 h 237"/>
                  <a:gd name="T14" fmla="*/ 937 w 257"/>
                  <a:gd name="T15" fmla="*/ 232 h 237"/>
                  <a:gd name="T16" fmla="*/ 1254 w 257"/>
                  <a:gd name="T17" fmla="*/ 256 h 237"/>
                  <a:gd name="T18" fmla="*/ 1662 w 257"/>
                  <a:gd name="T19" fmla="*/ 280 h 237"/>
                  <a:gd name="T20" fmla="*/ 2123 w 257"/>
                  <a:gd name="T21" fmla="*/ 299 h 237"/>
                  <a:gd name="T22" fmla="*/ 2615 w 257"/>
                  <a:gd name="T23" fmla="*/ 315 h 237"/>
                  <a:gd name="T24" fmla="*/ 3224 w 257"/>
                  <a:gd name="T25" fmla="*/ 329 h 237"/>
                  <a:gd name="T26" fmla="*/ 3888 w 257"/>
                  <a:gd name="T27" fmla="*/ 337 h 237"/>
                  <a:gd name="T28" fmla="*/ 4647 w 257"/>
                  <a:gd name="T29" fmla="*/ 341 h 237"/>
                  <a:gd name="T30" fmla="*/ 5432 w 257"/>
                  <a:gd name="T31" fmla="*/ 340 h 237"/>
                  <a:gd name="T32" fmla="*/ 6350 w 257"/>
                  <a:gd name="T33" fmla="*/ 335 h 237"/>
                  <a:gd name="T34" fmla="*/ 5545 w 257"/>
                  <a:gd name="T35" fmla="*/ 327 h 237"/>
                  <a:gd name="T36" fmla="*/ 4811 w 257"/>
                  <a:gd name="T37" fmla="*/ 316 h 237"/>
                  <a:gd name="T38" fmla="*/ 4202 w 257"/>
                  <a:gd name="T39" fmla="*/ 305 h 237"/>
                  <a:gd name="T40" fmla="*/ 3657 w 257"/>
                  <a:gd name="T41" fmla="*/ 294 h 237"/>
                  <a:gd name="T42" fmla="*/ 3160 w 257"/>
                  <a:gd name="T43" fmla="*/ 279 h 237"/>
                  <a:gd name="T44" fmla="*/ 2769 w 257"/>
                  <a:gd name="T45" fmla="*/ 262 h 237"/>
                  <a:gd name="T46" fmla="*/ 2408 w 257"/>
                  <a:gd name="T47" fmla="*/ 244 h 237"/>
                  <a:gd name="T48" fmla="*/ 2069 w 257"/>
                  <a:gd name="T49" fmla="*/ 223 h 237"/>
                  <a:gd name="T50" fmla="*/ 1764 w 257"/>
                  <a:gd name="T51" fmla="*/ 203 h 237"/>
                  <a:gd name="T52" fmla="*/ 1515 w 257"/>
                  <a:gd name="T53" fmla="*/ 179 h 237"/>
                  <a:gd name="T54" fmla="*/ 1302 w 257"/>
                  <a:gd name="T55" fmla="*/ 155 h 237"/>
                  <a:gd name="T56" fmla="*/ 1069 w 257"/>
                  <a:gd name="T57" fmla="*/ 126 h 237"/>
                  <a:gd name="T58" fmla="*/ 815 w 257"/>
                  <a:gd name="T59" fmla="*/ 99 h 237"/>
                  <a:gd name="T60" fmla="*/ 572 w 257"/>
                  <a:gd name="T61" fmla="*/ 69 h 237"/>
                  <a:gd name="T62" fmla="*/ 289 w 257"/>
                  <a:gd name="T63" fmla="*/ 35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7" name="Freeform 39"/>
              <p:cNvSpPr>
                <a:spLocks/>
              </p:cNvSpPr>
              <p:nvPr/>
            </p:nvSpPr>
            <p:spPr bwMode="ltGray">
              <a:xfrm rot="1584153">
                <a:off x="242" y="756"/>
                <a:ext cx="168" cy="115"/>
              </a:xfrm>
              <a:custGeom>
                <a:avLst/>
                <a:gdLst>
                  <a:gd name="T0" fmla="*/ 2109 w 124"/>
                  <a:gd name="T1" fmla="*/ 0 h 110"/>
                  <a:gd name="T2" fmla="*/ 3372 w 124"/>
                  <a:gd name="T3" fmla="*/ 176 h 110"/>
                  <a:gd name="T4" fmla="*/ 3279 w 124"/>
                  <a:gd name="T5" fmla="*/ 175 h 110"/>
                  <a:gd name="T6" fmla="*/ 2913 w 124"/>
                  <a:gd name="T7" fmla="*/ 171 h 110"/>
                  <a:gd name="T8" fmla="*/ 2432 w 124"/>
                  <a:gd name="T9" fmla="*/ 166 h 110"/>
                  <a:gd name="T10" fmla="*/ 1863 w 124"/>
                  <a:gd name="T11" fmla="*/ 162 h 110"/>
                  <a:gd name="T12" fmla="*/ 1225 w 124"/>
                  <a:gd name="T13" fmla="*/ 159 h 110"/>
                  <a:gd name="T14" fmla="*/ 694 w 124"/>
                  <a:gd name="T15" fmla="*/ 160 h 110"/>
                  <a:gd name="T16" fmla="*/ 247 w 124"/>
                  <a:gd name="T17" fmla="*/ 167 h 110"/>
                  <a:gd name="T18" fmla="*/ 0 w 124"/>
                  <a:gd name="T19" fmla="*/ 179 h 110"/>
                  <a:gd name="T20" fmla="*/ 103 w 124"/>
                  <a:gd name="T21" fmla="*/ 160 h 110"/>
                  <a:gd name="T22" fmla="*/ 218 w 124"/>
                  <a:gd name="T23" fmla="*/ 145 h 110"/>
                  <a:gd name="T24" fmla="*/ 448 w 124"/>
                  <a:gd name="T25" fmla="*/ 134 h 110"/>
                  <a:gd name="T26" fmla="*/ 694 w 124"/>
                  <a:gd name="T27" fmla="*/ 124 h 110"/>
                  <a:gd name="T28" fmla="*/ 980 w 124"/>
                  <a:gd name="T29" fmla="*/ 117 h 110"/>
                  <a:gd name="T30" fmla="*/ 1274 w 124"/>
                  <a:gd name="T31" fmla="*/ 116 h 110"/>
                  <a:gd name="T32" fmla="*/ 1597 w 124"/>
                  <a:gd name="T33" fmla="*/ 116 h 110"/>
                  <a:gd name="T34" fmla="*/ 1965 w 124"/>
                  <a:gd name="T35" fmla="*/ 121 h 110"/>
                  <a:gd name="T36" fmla="*/ 1985 w 124"/>
                  <a:gd name="T37" fmla="*/ 116 h 110"/>
                  <a:gd name="T38" fmla="*/ 1908 w 124"/>
                  <a:gd name="T39" fmla="*/ 93 h 110"/>
                  <a:gd name="T40" fmla="*/ 1822 w 124"/>
                  <a:gd name="T41" fmla="*/ 62 h 110"/>
                  <a:gd name="T42" fmla="*/ 1786 w 124"/>
                  <a:gd name="T43" fmla="*/ 49 h 110"/>
                  <a:gd name="T44" fmla="*/ 1717 w 124"/>
                  <a:gd name="T45" fmla="*/ 49 h 110"/>
                  <a:gd name="T46" fmla="*/ 1649 w 124"/>
                  <a:gd name="T47" fmla="*/ 47 h 110"/>
                  <a:gd name="T48" fmla="*/ 1597 w 124"/>
                  <a:gd name="T49" fmla="*/ 41 h 110"/>
                  <a:gd name="T50" fmla="*/ 1568 w 124"/>
                  <a:gd name="T51" fmla="*/ 35 h 110"/>
                  <a:gd name="T52" fmla="*/ 1568 w 124"/>
                  <a:gd name="T53" fmla="*/ 30 h 110"/>
                  <a:gd name="T54" fmla="*/ 1597 w 124"/>
                  <a:gd name="T55" fmla="*/ 25 h 110"/>
                  <a:gd name="T56" fmla="*/ 1810 w 124"/>
                  <a:gd name="T57" fmla="*/ 8 h 110"/>
                  <a:gd name="T58" fmla="*/ 2109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8" name="Freeform 40"/>
              <p:cNvSpPr>
                <a:spLocks/>
              </p:cNvSpPr>
              <p:nvPr/>
            </p:nvSpPr>
            <p:spPr bwMode="ltGray">
              <a:xfrm rot="1584153">
                <a:off x="573" y="286"/>
                <a:ext cx="148" cy="160"/>
              </a:xfrm>
              <a:custGeom>
                <a:avLst/>
                <a:gdLst>
                  <a:gd name="T0" fmla="*/ 0 w 109"/>
                  <a:gd name="T1" fmla="*/ 0 h 156"/>
                  <a:gd name="T2" fmla="*/ 140 w 109"/>
                  <a:gd name="T3" fmla="*/ 1 h 156"/>
                  <a:gd name="T4" fmla="*/ 485 w 109"/>
                  <a:gd name="T5" fmla="*/ 5 h 156"/>
                  <a:gd name="T6" fmla="*/ 1016 w 109"/>
                  <a:gd name="T7" fmla="*/ 12 h 156"/>
                  <a:gd name="T8" fmla="*/ 1612 w 109"/>
                  <a:gd name="T9" fmla="*/ 35 h 156"/>
                  <a:gd name="T10" fmla="*/ 2175 w 109"/>
                  <a:gd name="T11" fmla="*/ 55 h 156"/>
                  <a:gd name="T12" fmla="*/ 2660 w 109"/>
                  <a:gd name="T13" fmla="*/ 93 h 156"/>
                  <a:gd name="T14" fmla="*/ 2964 w 109"/>
                  <a:gd name="T15" fmla="*/ 142 h 156"/>
                  <a:gd name="T16" fmla="*/ 3021 w 109"/>
                  <a:gd name="T17" fmla="*/ 206 h 156"/>
                  <a:gd name="T18" fmla="*/ 2930 w 109"/>
                  <a:gd name="T19" fmla="*/ 206 h 156"/>
                  <a:gd name="T20" fmla="*/ 2763 w 109"/>
                  <a:gd name="T21" fmla="*/ 206 h 156"/>
                  <a:gd name="T22" fmla="*/ 2576 w 109"/>
                  <a:gd name="T23" fmla="*/ 206 h 156"/>
                  <a:gd name="T24" fmla="*/ 2411 w 109"/>
                  <a:gd name="T25" fmla="*/ 203 h 156"/>
                  <a:gd name="T26" fmla="*/ 2243 w 109"/>
                  <a:gd name="T27" fmla="*/ 202 h 156"/>
                  <a:gd name="T28" fmla="*/ 2052 w 109"/>
                  <a:gd name="T29" fmla="*/ 198 h 156"/>
                  <a:gd name="T30" fmla="*/ 1828 w 109"/>
                  <a:gd name="T31" fmla="*/ 192 h 156"/>
                  <a:gd name="T32" fmla="*/ 1612 w 109"/>
                  <a:gd name="T33" fmla="*/ 184 h 156"/>
                  <a:gd name="T34" fmla="*/ 1462 w 109"/>
                  <a:gd name="T35" fmla="*/ 166 h 156"/>
                  <a:gd name="T36" fmla="*/ 1462 w 109"/>
                  <a:gd name="T37" fmla="*/ 146 h 156"/>
                  <a:gd name="T38" fmla="*/ 1566 w 109"/>
                  <a:gd name="T39" fmla="*/ 128 h 156"/>
                  <a:gd name="T40" fmla="*/ 1655 w 109"/>
                  <a:gd name="T41" fmla="*/ 104 h 156"/>
                  <a:gd name="T42" fmla="*/ 1566 w 109"/>
                  <a:gd name="T43" fmla="*/ 84 h 156"/>
                  <a:gd name="T44" fmla="*/ 1342 w 109"/>
                  <a:gd name="T45" fmla="*/ 54 h 156"/>
                  <a:gd name="T46" fmla="*/ 874 w 109"/>
                  <a:gd name="T47" fmla="*/ 34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9" name="Freeform 41"/>
              <p:cNvSpPr>
                <a:spLocks/>
              </p:cNvSpPr>
              <p:nvPr/>
            </p:nvSpPr>
            <p:spPr bwMode="ltGray">
              <a:xfrm rot="1584153">
                <a:off x="236" y="721"/>
                <a:ext cx="61" cy="97"/>
              </a:xfrm>
              <a:custGeom>
                <a:avLst/>
                <a:gdLst>
                  <a:gd name="T0" fmla="*/ 777 w 46"/>
                  <a:gd name="T1" fmla="*/ 0 h 94"/>
                  <a:gd name="T2" fmla="*/ 492 w 46"/>
                  <a:gd name="T3" fmla="*/ 51 h 94"/>
                  <a:gd name="T4" fmla="*/ 365 w 46"/>
                  <a:gd name="T5" fmla="*/ 86 h 94"/>
                  <a:gd name="T6" fmla="*/ 273 w 46"/>
                  <a:gd name="T7" fmla="*/ 112 h 94"/>
                  <a:gd name="T8" fmla="*/ 0 w 46"/>
                  <a:gd name="T9" fmla="*/ 132 h 94"/>
                  <a:gd name="T10" fmla="*/ 301 w 46"/>
                  <a:gd name="T11" fmla="*/ 124 h 94"/>
                  <a:gd name="T12" fmla="*/ 577 w 46"/>
                  <a:gd name="T13" fmla="*/ 114 h 94"/>
                  <a:gd name="T14" fmla="*/ 784 w 46"/>
                  <a:gd name="T15" fmla="*/ 97 h 94"/>
                  <a:gd name="T16" fmla="*/ 985 w 46"/>
                  <a:gd name="T17" fmla="*/ 79 h 94"/>
                  <a:gd name="T18" fmla="*/ 1117 w 46"/>
                  <a:gd name="T19" fmla="*/ 63 h 94"/>
                  <a:gd name="T20" fmla="*/ 1131 w 46"/>
                  <a:gd name="T21" fmla="*/ 41 h 94"/>
                  <a:gd name="T22" fmla="*/ 1045 w 46"/>
                  <a:gd name="T23" fmla="*/ 15 h 94"/>
                  <a:gd name="T24" fmla="*/ 777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00" name="Freeform 42"/>
              <p:cNvSpPr>
                <a:spLocks/>
              </p:cNvSpPr>
              <p:nvPr/>
            </p:nvSpPr>
            <p:spPr bwMode="ltGray">
              <a:xfrm rot="1584153">
                <a:off x="585" y="466"/>
                <a:ext cx="72" cy="41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151 w 54"/>
                  <a:gd name="T5" fmla="*/ 3 h 40"/>
                  <a:gd name="T6" fmla="*/ 305 w 54"/>
                  <a:gd name="T7" fmla="*/ 8 h 40"/>
                  <a:gd name="T8" fmla="*/ 491 w 54"/>
                  <a:gd name="T9" fmla="*/ 12 h 40"/>
                  <a:gd name="T10" fmla="*/ 692 w 54"/>
                  <a:gd name="T11" fmla="*/ 15 h 40"/>
                  <a:gd name="T12" fmla="*/ 908 w 54"/>
                  <a:gd name="T13" fmla="*/ 17 h 40"/>
                  <a:gd name="T14" fmla="*/ 1079 w 54"/>
                  <a:gd name="T15" fmla="*/ 18 h 40"/>
                  <a:gd name="T16" fmla="*/ 1280 w 54"/>
                  <a:gd name="T17" fmla="*/ 16 h 40"/>
                  <a:gd name="T18" fmla="*/ 1264 w 54"/>
                  <a:gd name="T19" fmla="*/ 36 h 40"/>
                  <a:gd name="T20" fmla="*/ 1193 w 54"/>
                  <a:gd name="T21" fmla="*/ 44 h 40"/>
                  <a:gd name="T22" fmla="*/ 1051 w 54"/>
                  <a:gd name="T23" fmla="*/ 49 h 40"/>
                  <a:gd name="T24" fmla="*/ 873 w 54"/>
                  <a:gd name="T25" fmla="*/ 51 h 40"/>
                  <a:gd name="T26" fmla="*/ 655 w 54"/>
                  <a:gd name="T27" fmla="*/ 50 h 40"/>
                  <a:gd name="T28" fmla="*/ 443 w 54"/>
                  <a:gd name="T29" fmla="*/ 43 h 40"/>
                  <a:gd name="T30" fmla="*/ 229 w 54"/>
                  <a:gd name="T31" fmla="*/ 31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01" name="Freeform 43"/>
              <p:cNvSpPr>
                <a:spLocks/>
              </p:cNvSpPr>
              <p:nvPr/>
            </p:nvSpPr>
            <p:spPr bwMode="ltGray">
              <a:xfrm>
                <a:off x="0" y="886"/>
                <a:ext cx="360" cy="650"/>
              </a:xfrm>
              <a:custGeom>
                <a:avLst/>
                <a:gdLst>
                  <a:gd name="T0" fmla="*/ 264 w 360"/>
                  <a:gd name="T1" fmla="*/ 0 h 650"/>
                  <a:gd name="T2" fmla="*/ 269 w 360"/>
                  <a:gd name="T3" fmla="*/ 9 h 650"/>
                  <a:gd name="T4" fmla="*/ 277 w 360"/>
                  <a:gd name="T5" fmla="*/ 22 h 650"/>
                  <a:gd name="T6" fmla="*/ 286 w 360"/>
                  <a:gd name="T7" fmla="*/ 39 h 650"/>
                  <a:gd name="T8" fmla="*/ 297 w 360"/>
                  <a:gd name="T9" fmla="*/ 58 h 650"/>
                  <a:gd name="T10" fmla="*/ 309 w 360"/>
                  <a:gd name="T11" fmla="*/ 83 h 650"/>
                  <a:gd name="T12" fmla="*/ 319 w 360"/>
                  <a:gd name="T13" fmla="*/ 108 h 650"/>
                  <a:gd name="T14" fmla="*/ 329 w 360"/>
                  <a:gd name="T15" fmla="*/ 136 h 650"/>
                  <a:gd name="T16" fmla="*/ 333 w 360"/>
                  <a:gd name="T17" fmla="*/ 163 h 650"/>
                  <a:gd name="T18" fmla="*/ 336 w 360"/>
                  <a:gd name="T19" fmla="*/ 193 h 650"/>
                  <a:gd name="T20" fmla="*/ 332 w 360"/>
                  <a:gd name="T21" fmla="*/ 223 h 650"/>
                  <a:gd name="T22" fmla="*/ 323 w 360"/>
                  <a:gd name="T23" fmla="*/ 255 h 650"/>
                  <a:gd name="T24" fmla="*/ 310 w 360"/>
                  <a:gd name="T25" fmla="*/ 285 h 650"/>
                  <a:gd name="T26" fmla="*/ 287 w 360"/>
                  <a:gd name="T27" fmla="*/ 315 h 650"/>
                  <a:gd name="T28" fmla="*/ 257 w 360"/>
                  <a:gd name="T29" fmla="*/ 343 h 650"/>
                  <a:gd name="T30" fmla="*/ 218 w 360"/>
                  <a:gd name="T31" fmla="*/ 370 h 650"/>
                  <a:gd name="T32" fmla="*/ 167 w 360"/>
                  <a:gd name="T33" fmla="*/ 396 h 650"/>
                  <a:gd name="T34" fmla="*/ 111 w 360"/>
                  <a:gd name="T35" fmla="*/ 425 h 650"/>
                  <a:gd name="T36" fmla="*/ 69 w 360"/>
                  <a:gd name="T37" fmla="*/ 457 h 650"/>
                  <a:gd name="T38" fmla="*/ 35 w 360"/>
                  <a:gd name="T39" fmla="*/ 490 h 650"/>
                  <a:gd name="T40" fmla="*/ 12 w 360"/>
                  <a:gd name="T41" fmla="*/ 526 h 650"/>
                  <a:gd name="T42" fmla="*/ 0 w 360"/>
                  <a:gd name="T43" fmla="*/ 553 h 650"/>
                  <a:gd name="T44" fmla="*/ 0 w 360"/>
                  <a:gd name="T45" fmla="*/ 650 h 650"/>
                  <a:gd name="T46" fmla="*/ 6 w 360"/>
                  <a:gd name="T47" fmla="*/ 628 h 650"/>
                  <a:gd name="T48" fmla="*/ 19 w 360"/>
                  <a:gd name="T49" fmla="*/ 594 h 650"/>
                  <a:gd name="T50" fmla="*/ 43 w 360"/>
                  <a:gd name="T51" fmla="*/ 551 h 650"/>
                  <a:gd name="T52" fmla="*/ 76 w 360"/>
                  <a:gd name="T53" fmla="*/ 503 h 650"/>
                  <a:gd name="T54" fmla="*/ 125 w 360"/>
                  <a:gd name="T55" fmla="*/ 454 h 650"/>
                  <a:gd name="T56" fmla="*/ 190 w 360"/>
                  <a:gd name="T57" fmla="*/ 408 h 650"/>
                  <a:gd name="T58" fmla="*/ 275 w 360"/>
                  <a:gd name="T59" fmla="*/ 365 h 650"/>
                  <a:gd name="T60" fmla="*/ 308 w 360"/>
                  <a:gd name="T61" fmla="*/ 342 h 650"/>
                  <a:gd name="T62" fmla="*/ 335 w 360"/>
                  <a:gd name="T63" fmla="*/ 305 h 650"/>
                  <a:gd name="T64" fmla="*/ 352 w 360"/>
                  <a:gd name="T65" fmla="*/ 255 h 650"/>
                  <a:gd name="T66" fmla="*/ 360 w 360"/>
                  <a:gd name="T67" fmla="*/ 201 h 650"/>
                  <a:gd name="T68" fmla="*/ 356 w 360"/>
                  <a:gd name="T69" fmla="*/ 144 h 650"/>
                  <a:gd name="T70" fmla="*/ 341 w 360"/>
                  <a:gd name="T71" fmla="*/ 88 h 650"/>
                  <a:gd name="T72" fmla="*/ 311 w 360"/>
                  <a:gd name="T73" fmla="*/ 39 h 650"/>
                  <a:gd name="T74" fmla="*/ 264 w 360"/>
                  <a:gd name="T75" fmla="*/ 0 h 65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60" h="650">
                    <a:moveTo>
                      <a:pt x="264" y="0"/>
                    </a:moveTo>
                    <a:lnTo>
                      <a:pt x="269" y="9"/>
                    </a:lnTo>
                    <a:lnTo>
                      <a:pt x="277" y="22"/>
                    </a:lnTo>
                    <a:lnTo>
                      <a:pt x="286" y="39"/>
                    </a:lnTo>
                    <a:lnTo>
                      <a:pt x="297" y="58"/>
                    </a:lnTo>
                    <a:lnTo>
                      <a:pt x="309" y="83"/>
                    </a:lnTo>
                    <a:lnTo>
                      <a:pt x="319" y="108"/>
                    </a:lnTo>
                    <a:lnTo>
                      <a:pt x="329" y="136"/>
                    </a:lnTo>
                    <a:lnTo>
                      <a:pt x="333" y="163"/>
                    </a:lnTo>
                    <a:lnTo>
                      <a:pt x="336" y="193"/>
                    </a:lnTo>
                    <a:lnTo>
                      <a:pt x="332" y="223"/>
                    </a:lnTo>
                    <a:lnTo>
                      <a:pt x="323" y="255"/>
                    </a:lnTo>
                    <a:lnTo>
                      <a:pt x="310" y="285"/>
                    </a:lnTo>
                    <a:lnTo>
                      <a:pt x="287" y="315"/>
                    </a:lnTo>
                    <a:lnTo>
                      <a:pt x="257" y="343"/>
                    </a:lnTo>
                    <a:lnTo>
                      <a:pt x="218" y="370"/>
                    </a:lnTo>
                    <a:lnTo>
                      <a:pt x="167" y="396"/>
                    </a:lnTo>
                    <a:lnTo>
                      <a:pt x="111" y="425"/>
                    </a:lnTo>
                    <a:lnTo>
                      <a:pt x="69" y="457"/>
                    </a:lnTo>
                    <a:lnTo>
                      <a:pt x="35" y="490"/>
                    </a:lnTo>
                    <a:lnTo>
                      <a:pt x="12" y="526"/>
                    </a:lnTo>
                    <a:lnTo>
                      <a:pt x="0" y="553"/>
                    </a:lnTo>
                    <a:lnTo>
                      <a:pt x="0" y="650"/>
                    </a:lnTo>
                    <a:lnTo>
                      <a:pt x="6" y="628"/>
                    </a:lnTo>
                    <a:lnTo>
                      <a:pt x="19" y="594"/>
                    </a:lnTo>
                    <a:lnTo>
                      <a:pt x="43" y="551"/>
                    </a:lnTo>
                    <a:lnTo>
                      <a:pt x="76" y="503"/>
                    </a:lnTo>
                    <a:lnTo>
                      <a:pt x="125" y="454"/>
                    </a:lnTo>
                    <a:lnTo>
                      <a:pt x="190" y="408"/>
                    </a:lnTo>
                    <a:lnTo>
                      <a:pt x="275" y="365"/>
                    </a:lnTo>
                    <a:lnTo>
                      <a:pt x="308" y="342"/>
                    </a:lnTo>
                    <a:lnTo>
                      <a:pt x="335" y="305"/>
                    </a:lnTo>
                    <a:lnTo>
                      <a:pt x="352" y="255"/>
                    </a:lnTo>
                    <a:lnTo>
                      <a:pt x="360" y="201"/>
                    </a:lnTo>
                    <a:lnTo>
                      <a:pt x="356" y="144"/>
                    </a:lnTo>
                    <a:lnTo>
                      <a:pt x="341" y="88"/>
                    </a:lnTo>
                    <a:lnTo>
                      <a:pt x="311" y="39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02" name="Freeform 44"/>
              <p:cNvSpPr>
                <a:spLocks/>
              </p:cNvSpPr>
              <p:nvPr/>
            </p:nvSpPr>
            <p:spPr bwMode="ltGray">
              <a:xfrm rot="1584153">
                <a:off x="56" y="84"/>
                <a:ext cx="804" cy="686"/>
              </a:xfrm>
              <a:custGeom>
                <a:avLst/>
                <a:gdLst>
                  <a:gd name="T0" fmla="*/ 437 w 596"/>
                  <a:gd name="T1" fmla="*/ 511 h 666"/>
                  <a:gd name="T2" fmla="*/ 162 w 596"/>
                  <a:gd name="T3" fmla="*/ 473 h 666"/>
                  <a:gd name="T4" fmla="*/ 0 w 596"/>
                  <a:gd name="T5" fmla="*/ 400 h 666"/>
                  <a:gd name="T6" fmla="*/ 98 w 596"/>
                  <a:gd name="T7" fmla="*/ 308 h 666"/>
                  <a:gd name="T8" fmla="*/ 681 w 596"/>
                  <a:gd name="T9" fmla="*/ 210 h 666"/>
                  <a:gd name="T10" fmla="*/ 1852 w 596"/>
                  <a:gd name="T11" fmla="*/ 117 h 666"/>
                  <a:gd name="T12" fmla="*/ 3827 w 596"/>
                  <a:gd name="T13" fmla="*/ 42 h 666"/>
                  <a:gd name="T14" fmla="*/ 6642 w 596"/>
                  <a:gd name="T15" fmla="*/ 2 h 666"/>
                  <a:gd name="T16" fmla="*/ 10242 w 596"/>
                  <a:gd name="T17" fmla="*/ 9 h 666"/>
                  <a:gd name="T18" fmla="*/ 13030 w 596"/>
                  <a:gd name="T19" fmla="*/ 93 h 666"/>
                  <a:gd name="T20" fmla="*/ 14914 w 596"/>
                  <a:gd name="T21" fmla="*/ 228 h 666"/>
                  <a:gd name="T22" fmla="*/ 15903 w 596"/>
                  <a:gd name="T23" fmla="*/ 395 h 666"/>
                  <a:gd name="T24" fmla="*/ 16025 w 596"/>
                  <a:gd name="T25" fmla="*/ 567 h 666"/>
                  <a:gd name="T26" fmla="*/ 15250 w 596"/>
                  <a:gd name="T27" fmla="*/ 727 h 666"/>
                  <a:gd name="T28" fmla="*/ 13646 w 596"/>
                  <a:gd name="T29" fmla="*/ 851 h 666"/>
                  <a:gd name="T30" fmla="*/ 11226 w 596"/>
                  <a:gd name="T31" fmla="*/ 919 h 666"/>
                  <a:gd name="T32" fmla="*/ 10475 w 596"/>
                  <a:gd name="T33" fmla="*/ 913 h 666"/>
                  <a:gd name="T34" fmla="*/ 11879 w 596"/>
                  <a:gd name="T35" fmla="*/ 856 h 666"/>
                  <a:gd name="T36" fmla="*/ 12972 w 596"/>
                  <a:gd name="T37" fmla="*/ 752 h 666"/>
                  <a:gd name="T38" fmla="*/ 13723 w 596"/>
                  <a:gd name="T39" fmla="*/ 628 h 666"/>
                  <a:gd name="T40" fmla="*/ 13990 w 596"/>
                  <a:gd name="T41" fmla="*/ 492 h 666"/>
                  <a:gd name="T42" fmla="*/ 13829 w 596"/>
                  <a:gd name="T43" fmla="*/ 357 h 666"/>
                  <a:gd name="T44" fmla="*/ 13047 w 596"/>
                  <a:gd name="T45" fmla="*/ 241 h 666"/>
                  <a:gd name="T46" fmla="*/ 11655 w 596"/>
                  <a:gd name="T47" fmla="*/ 155 h 666"/>
                  <a:gd name="T48" fmla="*/ 9187 w 596"/>
                  <a:gd name="T49" fmla="*/ 103 h 666"/>
                  <a:gd name="T50" fmla="*/ 6626 w 596"/>
                  <a:gd name="T51" fmla="*/ 83 h 666"/>
                  <a:gd name="T52" fmla="*/ 4689 w 596"/>
                  <a:gd name="T53" fmla="*/ 97 h 666"/>
                  <a:gd name="T54" fmla="*/ 3263 w 596"/>
                  <a:gd name="T55" fmla="*/ 139 h 666"/>
                  <a:gd name="T56" fmla="*/ 2257 w 596"/>
                  <a:gd name="T57" fmla="*/ 206 h 666"/>
                  <a:gd name="T58" fmla="*/ 1537 w 596"/>
                  <a:gd name="T59" fmla="*/ 285 h 666"/>
                  <a:gd name="T60" fmla="*/ 1074 w 596"/>
                  <a:gd name="T61" fmla="*/ 376 h 666"/>
                  <a:gd name="T62" fmla="*/ 755 w 596"/>
                  <a:gd name="T63" fmla="*/ 468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0" y="635635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48238" y="6356350"/>
            <a:ext cx="298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BF75E23-61B9-46A1-9C73-1A43B2FDB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95388" y="1600200"/>
            <a:ext cx="733901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9" name="Title Placeholder 1"/>
          <p:cNvSpPr>
            <a:spLocks noGrp="1"/>
          </p:cNvSpPr>
          <p:nvPr>
            <p:ph type="title"/>
          </p:nvPr>
        </p:nvSpPr>
        <p:spPr bwMode="auto">
          <a:xfrm>
            <a:off x="1195388" y="177800"/>
            <a:ext cx="7339012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08" r:id="rId1"/>
    <p:sldLayoutId id="2147485187" r:id="rId2"/>
    <p:sldLayoutId id="2147485188" r:id="rId3"/>
    <p:sldLayoutId id="2147485189" r:id="rId4"/>
    <p:sldLayoutId id="2147485190" r:id="rId5"/>
    <p:sldLayoutId id="2147485191" r:id="rId6"/>
    <p:sldLayoutId id="2147485192" r:id="rId7"/>
    <p:sldLayoutId id="2147485209" r:id="rId8"/>
    <p:sldLayoutId id="2147485210" r:id="rId9"/>
    <p:sldLayoutId id="2147485193" r:id="rId10"/>
    <p:sldLayoutId id="2147485211" r:id="rId11"/>
    <p:sldLayoutId id="2147485212" r:id="rId12"/>
    <p:sldLayoutId id="2147485194" r:id="rId13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246063" indent="-246063" algn="l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1188" indent="-2460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7900" indent="-2460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460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738" indent="-2460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2DD32CEA-05DF-4BEA-B5E4-68D9EADEF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95" r:id="rId1"/>
    <p:sldLayoutId id="2147485196" r:id="rId2"/>
    <p:sldLayoutId id="2147485197" r:id="rId3"/>
    <p:sldLayoutId id="2147485198" r:id="rId4"/>
    <p:sldLayoutId id="2147485199" r:id="rId5"/>
    <p:sldLayoutId id="2147485200" r:id="rId6"/>
    <p:sldLayoutId id="2147485201" r:id="rId7"/>
    <p:sldLayoutId id="2147485202" r:id="rId8"/>
    <p:sldLayoutId id="2147485203" r:id="rId9"/>
    <p:sldLayoutId id="2147485204" r:id="rId10"/>
    <p:sldLayoutId id="21474852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06F08A-F2D2-4A78-8BA8-CA5A0E390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13" r:id="rId1"/>
    <p:sldLayoutId id="2147485214" r:id="rId2"/>
    <p:sldLayoutId id="2147485215" r:id="rId3"/>
    <p:sldLayoutId id="2147485216" r:id="rId4"/>
    <p:sldLayoutId id="2147485217" r:id="rId5"/>
    <p:sldLayoutId id="2147485218" r:id="rId6"/>
    <p:sldLayoutId id="2147485219" r:id="rId7"/>
    <p:sldLayoutId id="2147485220" r:id="rId8"/>
    <p:sldLayoutId id="2147485221" r:id="rId9"/>
    <p:sldLayoutId id="2147485222" r:id="rId10"/>
    <p:sldLayoutId id="2147485223" r:id="rId11"/>
    <p:sldLayoutId id="214748522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49B23F-F768-404B-9A7C-BAD0A02A0D1D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746EA5-F95D-4736-9AAA-89B9C03F93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5" r:id="rId1"/>
    <p:sldLayoutId id="2147485226" r:id="rId2"/>
    <p:sldLayoutId id="2147485227" r:id="rId3"/>
    <p:sldLayoutId id="2147485228" r:id="rId4"/>
    <p:sldLayoutId id="2147485229" r:id="rId5"/>
    <p:sldLayoutId id="2147485230" r:id="rId6"/>
    <p:sldLayoutId id="2147485231" r:id="rId7"/>
    <p:sldLayoutId id="2147485232" r:id="rId8"/>
    <p:sldLayoutId id="2147485233" r:id="rId9"/>
    <p:sldLayoutId id="2147485234" r:id="rId10"/>
    <p:sldLayoutId id="21474852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file:///C:\Documents%20and%20Settings\Administrator\Desktop\Paint%20(2).lnk" TargetMode="Externa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3.png"/><Relationship Id="rId7" Type="http://schemas.openxmlformats.org/officeDocument/2006/relationships/image" Target="../media/image27.gif"/><Relationship Id="rId2" Type="http://schemas.openxmlformats.org/officeDocument/2006/relationships/slideLayout" Target="../slideLayouts/slideLayout39.xml"/><Relationship Id="rId1" Type="http://schemas.openxmlformats.org/officeDocument/2006/relationships/audio" Target="file:///C:\Users\ASUS\Downloads\B&#233;%20Nh&#432;%20Qu&#7923;nh%20-%20Th&#432;&#417;ng%20L&#7855;m%20Th&#7847;y%20C&#244;%20&#416;i.mp3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gif"/><Relationship Id="rId10" Type="http://schemas.openxmlformats.org/officeDocument/2006/relationships/image" Target="../media/image30.gif"/><Relationship Id="rId4" Type="http://schemas.openxmlformats.org/officeDocument/2006/relationships/image" Target="../media/image24.gif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396132">
            <a:off x="-9525" y="-215900"/>
            <a:ext cx="16859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380094">
            <a:off x="7848600" y="76200"/>
            <a:ext cx="16002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WordArt 5"/>
          <p:cNvSpPr>
            <a:spLocks noChangeArrowheads="1" noChangeShapeType="1" noTextEdit="1"/>
          </p:cNvSpPr>
          <p:nvPr/>
        </p:nvSpPr>
        <p:spPr bwMode="auto">
          <a:xfrm>
            <a:off x="1157288" y="762000"/>
            <a:ext cx="6829425" cy="5562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CHÀO MỪNG QUÝ THẦY CÔ VỀ DỰ GIỜ</a:t>
            </a:r>
          </a:p>
        </p:txBody>
      </p:sp>
      <p:pic>
        <p:nvPicPr>
          <p:cNvPr id="37894" name="Picture 6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608123">
            <a:off x="7645400" y="5521325"/>
            <a:ext cx="16859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7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97460">
            <a:off x="-304800" y="5470525"/>
            <a:ext cx="16859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6" name="WordArt 8"/>
          <p:cNvSpPr>
            <a:spLocks noChangeArrowheads="1" noChangeShapeType="1" noTextEdit="1"/>
          </p:cNvSpPr>
          <p:nvPr/>
        </p:nvSpPr>
        <p:spPr bwMode="auto">
          <a:xfrm>
            <a:off x="2362200" y="1676400"/>
            <a:ext cx="4419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err="1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fani HeavyH"/>
              </a:rPr>
              <a:t>m«n</a:t>
            </a:r>
            <a:r>
              <a:rPr lang="en-US" kern="10" dirty="0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fani HeavyH"/>
              </a:rPr>
              <a:t> tin </a:t>
            </a:r>
            <a:r>
              <a:rPr lang="en-US" kern="10" dirty="0" err="1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fani HeavyH"/>
              </a:rPr>
              <a:t>häc</a:t>
            </a:r>
            <a:endParaRPr lang="en-US" kern="10" dirty="0">
              <a:ln w="9525">
                <a:noFill/>
                <a:round/>
                <a:headEnd/>
                <a:tailEnd/>
              </a:ln>
              <a:solidFill>
                <a:srgbClr val="FF66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Tifani HeavyH"/>
            </a:endParaRPr>
          </a:p>
        </p:txBody>
      </p:sp>
      <p:sp>
        <p:nvSpPr>
          <p:cNvPr id="37897" name="WordArt 9"/>
          <p:cNvSpPr>
            <a:spLocks noChangeArrowheads="1" noChangeShapeType="1" noTextEdit="1"/>
          </p:cNvSpPr>
          <p:nvPr/>
        </p:nvSpPr>
        <p:spPr bwMode="auto">
          <a:xfrm>
            <a:off x="3733800" y="2209800"/>
            <a:ext cx="2035175" cy="395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err="1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fani HeavyH"/>
              </a:rPr>
              <a:t>líp</a:t>
            </a:r>
            <a:r>
              <a:rPr lang="en-US" kern="10" dirty="0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fani HeavyH"/>
              </a:rPr>
              <a:t>: 3c</a:t>
            </a:r>
          </a:p>
        </p:txBody>
      </p:sp>
      <p:grpSp>
        <p:nvGrpSpPr>
          <p:cNvPr id="37898" name="Group 10"/>
          <p:cNvGrpSpPr>
            <a:grpSpLocks/>
          </p:cNvGrpSpPr>
          <p:nvPr/>
        </p:nvGrpSpPr>
        <p:grpSpPr bwMode="auto">
          <a:xfrm>
            <a:off x="1447800" y="2819400"/>
            <a:ext cx="6096000" cy="2817813"/>
            <a:chOff x="912" y="1776"/>
            <a:chExt cx="3840" cy="736"/>
          </a:xfrm>
        </p:grpSpPr>
        <p:sp>
          <p:nvSpPr>
            <p:cNvPr id="37899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1056" y="1776"/>
              <a:ext cx="3696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 dirty="0" err="1">
                  <a:ln w="9525">
                    <a:noFill/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.VnTifani HeavyH"/>
                </a:rPr>
                <a:t>N¡m</a:t>
              </a:r>
              <a:r>
                <a:rPr lang="en-US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.VnTifani HeavyH"/>
                </a:rPr>
                <a:t> </a:t>
              </a:r>
              <a:r>
                <a:rPr lang="en-US" kern="10" dirty="0" err="1">
                  <a:ln w="9525">
                    <a:noFill/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.VnTifani HeavyH"/>
                </a:rPr>
                <a:t>häc</a:t>
              </a:r>
              <a:r>
                <a:rPr lang="en-US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.VnTifani HeavyH"/>
                </a:rPr>
                <a:t>:  2020 - 2021</a:t>
              </a:r>
            </a:p>
          </p:txBody>
        </p:sp>
        <p:sp>
          <p:nvSpPr>
            <p:cNvPr id="37900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912" y="2208"/>
              <a:ext cx="3840" cy="3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000" b="1" i="1" kern="10" dirty="0">
                  <a:ln w="9525">
                    <a:solidFill>
                      <a:srgbClr val="800080"/>
                    </a:solidFill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Giáo viên: Trần Minh Tiến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6"/>
          <p:cNvSpPr txBox="1">
            <a:spLocks noChangeArrowheads="1"/>
          </p:cNvSpPr>
          <p:nvPr/>
        </p:nvSpPr>
        <p:spPr bwMode="auto">
          <a:xfrm>
            <a:off x="457200" y="2133600"/>
            <a:ext cx="571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CC00CC"/>
                </a:solidFill>
              </a:rPr>
              <a:t>A. HOẠT ĐỘNG CƠ BẢN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" y="2590800"/>
            <a:ext cx="441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1) Giới thiệu phần mềm </a:t>
            </a:r>
            <a:r>
              <a:rPr lang="en-US" sz="2400">
                <a:solidFill>
                  <a:srgbClr val="FF0000"/>
                </a:solidFill>
              </a:rPr>
              <a:t>Paint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200400"/>
            <a:ext cx="8382000" cy="365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7109" name="Rectangle 49"/>
          <p:cNvSpPr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err="1">
                <a:solidFill>
                  <a:srgbClr val="0070C0"/>
                </a:solidFill>
              </a:rPr>
              <a:t>Thứ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ngày</a:t>
            </a:r>
            <a:r>
              <a:rPr lang="en-US" b="1" dirty="0">
                <a:solidFill>
                  <a:srgbClr val="0070C0"/>
                </a:solidFill>
              </a:rPr>
              <a:t> 03 </a:t>
            </a:r>
            <a:r>
              <a:rPr lang="en-US" b="1" dirty="0" err="1">
                <a:solidFill>
                  <a:srgbClr val="0070C0"/>
                </a:solidFill>
              </a:rPr>
              <a:t>tháng</a:t>
            </a:r>
            <a:r>
              <a:rPr lang="en-US" b="1" dirty="0">
                <a:solidFill>
                  <a:srgbClr val="0070C0"/>
                </a:solidFill>
              </a:rPr>
              <a:t> 11 </a:t>
            </a:r>
            <a:r>
              <a:rPr lang="vi-VN" b="1" dirty="0">
                <a:solidFill>
                  <a:srgbClr val="0070C0"/>
                </a:solidFill>
              </a:rPr>
              <a:t>năm 20</a:t>
            </a:r>
            <a:r>
              <a:rPr lang="en-US" b="1" dirty="0">
                <a:solidFill>
                  <a:srgbClr val="0070C0"/>
                </a:solidFill>
              </a:rPr>
              <a:t>20</a:t>
            </a:r>
          </a:p>
        </p:txBody>
      </p:sp>
      <p:sp>
        <p:nvSpPr>
          <p:cNvPr id="47110" name="Rectangle 61"/>
          <p:cNvSpPr>
            <a:spLocks noChangeArrowheads="1"/>
          </p:cNvSpPr>
          <p:nvPr/>
        </p:nvSpPr>
        <p:spPr bwMode="auto">
          <a:xfrm>
            <a:off x="228600" y="1066800"/>
            <a:ext cx="8915400" cy="1169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CHỦ ĐỀ 2: EM TẬP VẼ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BÀI 1:LÀM QUEN VỚI PHẦN MỀM HỌC VẼ(tiết 1) </a:t>
            </a:r>
          </a:p>
        </p:txBody>
      </p:sp>
      <p:sp>
        <p:nvSpPr>
          <p:cNvPr id="47111" name="Rectangle 61"/>
          <p:cNvSpPr>
            <a:spLocks noChangeArrowheads="1"/>
          </p:cNvSpPr>
          <p:nvPr/>
        </p:nvSpPr>
        <p:spPr bwMode="auto">
          <a:xfrm>
            <a:off x="0" y="609600"/>
            <a:ext cx="91440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>
                <a:solidFill>
                  <a:srgbClr val="FF0000"/>
                </a:solidFill>
              </a:rPr>
              <a:t>TIN HỌC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2514600"/>
            <a:ext cx="762000" cy="527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6"/>
          <p:cNvSpPr txBox="1">
            <a:spLocks noChangeArrowheads="1"/>
          </p:cNvSpPr>
          <p:nvPr/>
        </p:nvSpPr>
        <p:spPr bwMode="auto">
          <a:xfrm>
            <a:off x="228600" y="2209800"/>
            <a:ext cx="571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CC00CC"/>
                </a:solidFill>
              </a:rPr>
              <a:t>A. HOẠT ĐỘNG CƠ BẢN</a:t>
            </a:r>
          </a:p>
        </p:txBody>
      </p:sp>
      <p:sp>
        <p:nvSpPr>
          <p:cNvPr id="48131" name="TextBox 8"/>
          <p:cNvSpPr txBox="1">
            <a:spLocks noChangeArrowheads="1"/>
          </p:cNvSpPr>
          <p:nvPr/>
        </p:nvSpPr>
        <p:spPr bwMode="auto">
          <a:xfrm>
            <a:off x="228600" y="2667000"/>
            <a:ext cx="4565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1) </a:t>
            </a:r>
            <a:r>
              <a:rPr lang="en-US" sz="2400">
                <a:solidFill>
                  <a:srgbClr val="0000FF"/>
                </a:solidFill>
              </a:rPr>
              <a:t>Giới thiệu phần mềm </a:t>
            </a:r>
            <a:r>
              <a:rPr lang="en-US" sz="2400">
                <a:solidFill>
                  <a:srgbClr val="FF0000"/>
                </a:solidFill>
              </a:rPr>
              <a:t>Paint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4800" y="3124200"/>
            <a:ext cx="8839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400"/>
              <a:t>b) Đọc thông tin hình dưới, trao đổi với bạn rồi chỉ ra vị trí các thành phần trong chương trình </a:t>
            </a:r>
            <a:r>
              <a:rPr lang="en-US" sz="2400">
                <a:solidFill>
                  <a:srgbClr val="FF0000"/>
                </a:solidFill>
              </a:rPr>
              <a:t>Paint</a:t>
            </a:r>
            <a:r>
              <a:rPr lang="en-US" sz="2400"/>
              <a:t> em đang mở.</a:t>
            </a:r>
          </a:p>
        </p:txBody>
      </p:sp>
      <p:cxnSp>
        <p:nvCxnSpPr>
          <p:cNvPr id="48133" name="Elbow Connector 10"/>
          <p:cNvCxnSpPr>
            <a:cxnSpLocks noChangeShapeType="1"/>
          </p:cNvCxnSpPr>
          <p:nvPr/>
        </p:nvCxnSpPr>
        <p:spPr bwMode="auto">
          <a:xfrm>
            <a:off x="1905000" y="4495800"/>
            <a:ext cx="1219200" cy="76200"/>
          </a:xfrm>
          <a:prstGeom prst="bentConnector3">
            <a:avLst>
              <a:gd name="adj1" fmla="val 50000"/>
            </a:avLst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48134" name="Elbow Connector 13"/>
          <p:cNvCxnSpPr>
            <a:cxnSpLocks noChangeShapeType="1"/>
          </p:cNvCxnSpPr>
          <p:nvPr/>
        </p:nvCxnSpPr>
        <p:spPr bwMode="auto">
          <a:xfrm>
            <a:off x="1676400" y="4800600"/>
            <a:ext cx="1371600" cy="304800"/>
          </a:xfrm>
          <a:prstGeom prst="bentConnector3">
            <a:avLst>
              <a:gd name="adj1" fmla="val 50000"/>
            </a:avLst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48135" name="Elbow Connector 17"/>
          <p:cNvCxnSpPr>
            <a:cxnSpLocks noChangeShapeType="1"/>
          </p:cNvCxnSpPr>
          <p:nvPr/>
        </p:nvCxnSpPr>
        <p:spPr bwMode="auto">
          <a:xfrm>
            <a:off x="228600" y="4495800"/>
            <a:ext cx="2514600" cy="304800"/>
          </a:xfrm>
          <a:prstGeom prst="bentConnector3">
            <a:avLst>
              <a:gd name="adj1" fmla="val 50000"/>
            </a:avLst>
          </a:prstGeom>
          <a:noFill/>
          <a:ln w="9525" algn="ctr">
            <a:noFill/>
            <a:round/>
            <a:headEnd/>
            <a:tailEnd type="arrow" w="med" len="med"/>
          </a:ln>
        </p:spPr>
      </p:cxnSp>
      <p:sp>
        <p:nvSpPr>
          <p:cNvPr id="48136" name="Rectangle 24"/>
          <p:cNvSpPr>
            <a:spLocks noChangeArrowheads="1"/>
          </p:cNvSpPr>
          <p:nvPr/>
        </p:nvSpPr>
        <p:spPr bwMode="auto">
          <a:xfrm>
            <a:off x="762000" y="4648200"/>
            <a:ext cx="1524000" cy="9906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8137" name="Rectangle 26"/>
          <p:cNvSpPr>
            <a:spLocks noChangeArrowheads="1"/>
          </p:cNvSpPr>
          <p:nvPr/>
        </p:nvSpPr>
        <p:spPr bwMode="auto">
          <a:xfrm>
            <a:off x="609600" y="5181600"/>
            <a:ext cx="1066800" cy="3048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4038600"/>
            <a:ext cx="7315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600200" y="4457700"/>
            <a:ext cx="6858000" cy="7953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Rectangle 6"/>
          <p:cNvSpPr/>
          <p:nvPr/>
        </p:nvSpPr>
        <p:spPr>
          <a:xfrm>
            <a:off x="1524000" y="5291138"/>
            <a:ext cx="7239000" cy="117633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4114800"/>
            <a:ext cx="1295400" cy="8286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0" y="5367338"/>
            <a:ext cx="1295400" cy="10334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Vùng trang vẽ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18" name="Straight Arrow Connector 17"/>
          <p:cNvCxnSpPr>
            <a:stCxn id="8" idx="3"/>
            <a:endCxn id="6" idx="1"/>
          </p:cNvCxnSpPr>
          <p:nvPr/>
        </p:nvCxnSpPr>
        <p:spPr>
          <a:xfrm>
            <a:off x="1308100" y="4529138"/>
            <a:ext cx="279400" cy="3270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295400" y="5783263"/>
            <a:ext cx="304800" cy="746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45" name="Rectangle 49"/>
          <p:cNvSpPr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err="1">
                <a:solidFill>
                  <a:srgbClr val="0070C0"/>
                </a:solidFill>
              </a:rPr>
              <a:t>Thứ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ngày</a:t>
            </a:r>
            <a:r>
              <a:rPr lang="en-US" b="1" dirty="0">
                <a:solidFill>
                  <a:srgbClr val="0070C0"/>
                </a:solidFill>
              </a:rPr>
              <a:t> 03 </a:t>
            </a:r>
            <a:r>
              <a:rPr lang="en-US" b="1" dirty="0" err="1">
                <a:solidFill>
                  <a:srgbClr val="0070C0"/>
                </a:solidFill>
              </a:rPr>
              <a:t>tháng</a:t>
            </a:r>
            <a:r>
              <a:rPr lang="en-US" b="1" dirty="0">
                <a:solidFill>
                  <a:srgbClr val="0070C0"/>
                </a:solidFill>
              </a:rPr>
              <a:t> 11 </a:t>
            </a:r>
            <a:r>
              <a:rPr lang="vi-VN" b="1" dirty="0">
                <a:solidFill>
                  <a:srgbClr val="0070C0"/>
                </a:solidFill>
              </a:rPr>
              <a:t>năm 20</a:t>
            </a:r>
            <a:r>
              <a:rPr lang="en-US" b="1" dirty="0">
                <a:solidFill>
                  <a:srgbClr val="0070C0"/>
                </a:solidFill>
              </a:rPr>
              <a:t>20</a:t>
            </a:r>
          </a:p>
        </p:txBody>
      </p:sp>
      <p:sp>
        <p:nvSpPr>
          <p:cNvPr id="48146" name="Rectangle 61"/>
          <p:cNvSpPr>
            <a:spLocks noChangeArrowheads="1"/>
          </p:cNvSpPr>
          <p:nvPr/>
        </p:nvSpPr>
        <p:spPr bwMode="auto">
          <a:xfrm>
            <a:off x="228600" y="1066800"/>
            <a:ext cx="8915400" cy="1169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CHỦ ĐỀ 2: EM TẬP VẼ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BÀI 1:LÀM QUEN VỚI PHẦN MỀM HỌC VẼ(tiết 1) </a:t>
            </a:r>
          </a:p>
        </p:txBody>
      </p:sp>
      <p:sp>
        <p:nvSpPr>
          <p:cNvPr id="48147" name="Rectangle 61"/>
          <p:cNvSpPr>
            <a:spLocks noChangeArrowheads="1"/>
          </p:cNvSpPr>
          <p:nvPr/>
        </p:nvSpPr>
        <p:spPr bwMode="auto">
          <a:xfrm>
            <a:off x="0" y="609600"/>
            <a:ext cx="91440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>
                <a:solidFill>
                  <a:srgbClr val="FF0000"/>
                </a:solidFill>
              </a:rPr>
              <a:t>TIN HỌC</a:t>
            </a:r>
          </a:p>
        </p:txBody>
      </p:sp>
      <p:pic>
        <p:nvPicPr>
          <p:cNvPr id="4814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2667000"/>
            <a:ext cx="660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  <p:bldP spid="2" grpId="0" animBg="1"/>
      <p:bldP spid="8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6"/>
          <p:cNvSpPr txBox="1">
            <a:spLocks noChangeArrowheads="1"/>
          </p:cNvSpPr>
          <p:nvPr/>
        </p:nvSpPr>
        <p:spPr bwMode="auto">
          <a:xfrm>
            <a:off x="228600" y="2209800"/>
            <a:ext cx="571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CC00CC"/>
                </a:solidFill>
              </a:rPr>
              <a:t>A. HOẠT ĐỘNG CƠ BẢN</a:t>
            </a:r>
          </a:p>
        </p:txBody>
      </p:sp>
      <p:sp>
        <p:nvSpPr>
          <p:cNvPr id="49155" name="TextBox 8"/>
          <p:cNvSpPr txBox="1">
            <a:spLocks noChangeArrowheads="1"/>
          </p:cNvSpPr>
          <p:nvPr/>
        </p:nvSpPr>
        <p:spPr bwMode="auto">
          <a:xfrm>
            <a:off x="234950" y="2840038"/>
            <a:ext cx="4565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1) </a:t>
            </a:r>
            <a:r>
              <a:rPr lang="en-US" sz="2400">
                <a:solidFill>
                  <a:srgbClr val="0000FF"/>
                </a:solidFill>
              </a:rPr>
              <a:t>Giới thiệu phần mềm </a:t>
            </a:r>
            <a:r>
              <a:rPr lang="en-US" sz="2400" b="1">
                <a:solidFill>
                  <a:srgbClr val="FF0000"/>
                </a:solidFill>
              </a:rPr>
              <a:t>Paint</a:t>
            </a:r>
          </a:p>
        </p:txBody>
      </p:sp>
      <p:cxnSp>
        <p:nvCxnSpPr>
          <p:cNvPr id="49156" name="Elbow Connector 13"/>
          <p:cNvCxnSpPr>
            <a:cxnSpLocks noChangeShapeType="1"/>
          </p:cNvCxnSpPr>
          <p:nvPr/>
        </p:nvCxnSpPr>
        <p:spPr bwMode="auto">
          <a:xfrm>
            <a:off x="1676400" y="4800600"/>
            <a:ext cx="1371600" cy="304800"/>
          </a:xfrm>
          <a:prstGeom prst="bentConnector3">
            <a:avLst>
              <a:gd name="adj1" fmla="val 50000"/>
            </a:avLst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49157" name="Elbow Connector 17"/>
          <p:cNvCxnSpPr>
            <a:cxnSpLocks noChangeShapeType="1"/>
          </p:cNvCxnSpPr>
          <p:nvPr/>
        </p:nvCxnSpPr>
        <p:spPr bwMode="auto">
          <a:xfrm>
            <a:off x="228600" y="4495800"/>
            <a:ext cx="2514600" cy="304800"/>
          </a:xfrm>
          <a:prstGeom prst="bentConnector3">
            <a:avLst>
              <a:gd name="adj1" fmla="val 50000"/>
            </a:avLst>
          </a:prstGeom>
          <a:noFill/>
          <a:ln w="9525" algn="ctr">
            <a:noFill/>
            <a:round/>
            <a:headEnd/>
            <a:tailEnd type="arrow" w="med" len="med"/>
          </a:ln>
        </p:spPr>
      </p:cxnSp>
      <p:sp>
        <p:nvSpPr>
          <p:cNvPr id="49158" name="Rectangle 24"/>
          <p:cNvSpPr>
            <a:spLocks noChangeArrowheads="1"/>
          </p:cNvSpPr>
          <p:nvPr/>
        </p:nvSpPr>
        <p:spPr bwMode="auto">
          <a:xfrm>
            <a:off x="762000" y="4648200"/>
            <a:ext cx="1524000" cy="9906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159" name="Rectangle 26"/>
          <p:cNvSpPr>
            <a:spLocks noChangeArrowheads="1"/>
          </p:cNvSpPr>
          <p:nvPr/>
        </p:nvSpPr>
        <p:spPr bwMode="auto">
          <a:xfrm>
            <a:off x="609600" y="5181600"/>
            <a:ext cx="1066800" cy="3048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4876800"/>
            <a:ext cx="7440613" cy="1981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49161" name="Elbow Connector 20"/>
          <p:cNvCxnSpPr>
            <a:cxnSpLocks noChangeShapeType="1"/>
          </p:cNvCxnSpPr>
          <p:nvPr/>
        </p:nvCxnSpPr>
        <p:spPr bwMode="auto">
          <a:xfrm>
            <a:off x="2133600" y="4572000"/>
            <a:ext cx="685800" cy="228600"/>
          </a:xfrm>
          <a:prstGeom prst="bentConnector3">
            <a:avLst>
              <a:gd name="adj1" fmla="val 50000"/>
            </a:avLst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49162" name="Straight Arrow Connector 23"/>
          <p:cNvCxnSpPr>
            <a:cxnSpLocks noChangeShapeType="1"/>
          </p:cNvCxnSpPr>
          <p:nvPr/>
        </p:nvCxnSpPr>
        <p:spPr bwMode="auto">
          <a:xfrm>
            <a:off x="1524000" y="4191000"/>
            <a:ext cx="838200" cy="228600"/>
          </a:xfrm>
          <a:prstGeom prst="straightConnector1">
            <a:avLst/>
          </a:prstGeom>
          <a:noFill/>
          <a:ln w="9525" algn="ctr">
            <a:noFill/>
            <a:round/>
            <a:headEnd type="arrow" w="med" len="med"/>
            <a:tailEnd type="arrow" w="med" len="med"/>
          </a:ln>
        </p:spPr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600200" y="3962400"/>
            <a:ext cx="190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Hộp công cụ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429000" y="3962400"/>
            <a:ext cx="190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Hình mẫu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486400" y="3962400"/>
            <a:ext cx="190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Nét vẽ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7239000" y="3922713"/>
            <a:ext cx="16494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Hộp màu</a:t>
            </a:r>
          </a:p>
        </p:txBody>
      </p:sp>
      <p:sp>
        <p:nvSpPr>
          <p:cNvPr id="49167" name="Rectangle 49"/>
          <p:cNvSpPr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err="1">
                <a:solidFill>
                  <a:srgbClr val="0070C0"/>
                </a:solidFill>
              </a:rPr>
              <a:t>Thứ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ngày</a:t>
            </a:r>
            <a:r>
              <a:rPr lang="en-US" b="1" dirty="0">
                <a:solidFill>
                  <a:srgbClr val="0070C0"/>
                </a:solidFill>
              </a:rPr>
              <a:t> 03 </a:t>
            </a:r>
            <a:r>
              <a:rPr lang="en-US" b="1" dirty="0" err="1">
                <a:solidFill>
                  <a:srgbClr val="0070C0"/>
                </a:solidFill>
              </a:rPr>
              <a:t>tháng</a:t>
            </a:r>
            <a:r>
              <a:rPr lang="en-US" b="1" dirty="0">
                <a:solidFill>
                  <a:srgbClr val="0070C0"/>
                </a:solidFill>
              </a:rPr>
              <a:t> 11 </a:t>
            </a:r>
            <a:r>
              <a:rPr lang="vi-VN" b="1" dirty="0">
                <a:solidFill>
                  <a:srgbClr val="0070C0"/>
                </a:solidFill>
              </a:rPr>
              <a:t>năm 20</a:t>
            </a:r>
            <a:r>
              <a:rPr lang="en-US" b="1" dirty="0">
                <a:solidFill>
                  <a:srgbClr val="0070C0"/>
                </a:solidFill>
              </a:rPr>
              <a:t>20</a:t>
            </a:r>
          </a:p>
        </p:txBody>
      </p:sp>
      <p:sp>
        <p:nvSpPr>
          <p:cNvPr id="49168" name="Rectangle 61"/>
          <p:cNvSpPr>
            <a:spLocks noChangeArrowheads="1"/>
          </p:cNvSpPr>
          <p:nvPr/>
        </p:nvSpPr>
        <p:spPr bwMode="auto">
          <a:xfrm>
            <a:off x="228600" y="1066800"/>
            <a:ext cx="8915400" cy="1169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CHỦ ĐỀ 2: EM TẬP VẼ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BÀI 1:LÀM QUEN VỚI PHẦN MỀM HỌC VẼ(</a:t>
            </a:r>
            <a:r>
              <a:rPr lang="en-US" b="1" dirty="0" err="1">
                <a:solidFill>
                  <a:srgbClr val="FF0000"/>
                </a:solidFill>
              </a:rPr>
              <a:t>tiết</a:t>
            </a:r>
            <a:r>
              <a:rPr lang="en-US" b="1" dirty="0">
                <a:solidFill>
                  <a:srgbClr val="FF0000"/>
                </a:solidFill>
              </a:rPr>
              <a:t> 1) </a:t>
            </a:r>
          </a:p>
        </p:txBody>
      </p:sp>
      <p:sp>
        <p:nvSpPr>
          <p:cNvPr id="49169" name="Rectangle 61"/>
          <p:cNvSpPr>
            <a:spLocks noChangeArrowheads="1"/>
          </p:cNvSpPr>
          <p:nvPr/>
        </p:nvSpPr>
        <p:spPr bwMode="auto">
          <a:xfrm>
            <a:off x="0" y="609600"/>
            <a:ext cx="91440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>
                <a:solidFill>
                  <a:srgbClr val="FF0000"/>
                </a:solidFill>
              </a:rPr>
              <a:t>TIN HỌC</a:t>
            </a:r>
          </a:p>
        </p:txBody>
      </p:sp>
      <p:pic>
        <p:nvPicPr>
          <p:cNvPr id="4917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2895600"/>
            <a:ext cx="609600" cy="422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rot="5400000">
            <a:off x="2400301" y="4610100"/>
            <a:ext cx="685800" cy="3175"/>
          </a:xfrm>
          <a:prstGeom prst="straightConnector1">
            <a:avLst/>
          </a:prstGeom>
          <a:noFill/>
          <a:ln w="28575" algn="ctr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 rot="5400000">
            <a:off x="3848894" y="4609306"/>
            <a:ext cx="685800" cy="1588"/>
          </a:xfrm>
          <a:prstGeom prst="straightConnector1">
            <a:avLst/>
          </a:prstGeom>
          <a:noFill/>
          <a:ln w="28575" algn="ctr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 rot="5400000">
            <a:off x="5601494" y="4609306"/>
            <a:ext cx="685800" cy="1588"/>
          </a:xfrm>
          <a:prstGeom prst="straightConnector1">
            <a:avLst/>
          </a:prstGeom>
          <a:noFill/>
          <a:ln w="28575" algn="ctr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27" name="Straight Arrow Connector 26"/>
          <p:cNvCxnSpPr>
            <a:cxnSpLocks noChangeShapeType="1"/>
          </p:cNvCxnSpPr>
          <p:nvPr/>
        </p:nvCxnSpPr>
        <p:spPr bwMode="auto">
          <a:xfrm rot="5400000">
            <a:off x="7506494" y="4609306"/>
            <a:ext cx="685800" cy="1588"/>
          </a:xfrm>
          <a:prstGeom prst="straightConnector1">
            <a:avLst/>
          </a:prstGeom>
          <a:noFill/>
          <a:ln w="28575" algn="ctr">
            <a:solidFill>
              <a:srgbClr val="0000FF"/>
            </a:solidFill>
            <a:round/>
            <a:headEnd/>
            <a:tailEnd type="arrow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9BAB24B-75A1-4639-8DD4-78E41B2C6702}"/>
              </a:ext>
            </a:extLst>
          </p:cNvPr>
          <p:cNvSpPr txBox="1"/>
          <p:nvPr/>
        </p:nvSpPr>
        <p:spPr>
          <a:xfrm>
            <a:off x="609600" y="33020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40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6"/>
          <p:cNvSpPr txBox="1">
            <a:spLocks noChangeArrowheads="1"/>
          </p:cNvSpPr>
          <p:nvPr/>
        </p:nvSpPr>
        <p:spPr bwMode="auto">
          <a:xfrm>
            <a:off x="228600" y="2347913"/>
            <a:ext cx="571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C00CC"/>
                </a:solidFill>
              </a:rPr>
              <a:t>A. HOẠT ĐỘNG CƠ BẢN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2400" y="2968625"/>
            <a:ext cx="4565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2) </a:t>
            </a:r>
            <a:r>
              <a:rPr lang="en-US">
                <a:solidFill>
                  <a:srgbClr val="FF0000"/>
                </a:solidFill>
              </a:rPr>
              <a:t>Công cụ bút vẽ</a:t>
            </a:r>
          </a:p>
        </p:txBody>
      </p:sp>
      <p:cxnSp>
        <p:nvCxnSpPr>
          <p:cNvPr id="52228" name="Elbow Connector 13"/>
          <p:cNvCxnSpPr>
            <a:cxnSpLocks noChangeShapeType="1"/>
          </p:cNvCxnSpPr>
          <p:nvPr/>
        </p:nvCxnSpPr>
        <p:spPr bwMode="auto">
          <a:xfrm>
            <a:off x="1676400" y="4800600"/>
            <a:ext cx="1371600" cy="304800"/>
          </a:xfrm>
          <a:prstGeom prst="bentConnector3">
            <a:avLst>
              <a:gd name="adj1" fmla="val 50000"/>
            </a:avLst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52229" name="Elbow Connector 17"/>
          <p:cNvCxnSpPr>
            <a:cxnSpLocks noChangeShapeType="1"/>
          </p:cNvCxnSpPr>
          <p:nvPr/>
        </p:nvCxnSpPr>
        <p:spPr bwMode="auto">
          <a:xfrm>
            <a:off x="228600" y="4495800"/>
            <a:ext cx="2514600" cy="304800"/>
          </a:xfrm>
          <a:prstGeom prst="bentConnector3">
            <a:avLst>
              <a:gd name="adj1" fmla="val 50000"/>
            </a:avLst>
          </a:prstGeom>
          <a:noFill/>
          <a:ln w="9525" algn="ctr">
            <a:noFill/>
            <a:round/>
            <a:headEnd/>
            <a:tailEnd type="arrow" w="med" len="med"/>
          </a:ln>
        </p:spPr>
      </p:cxnSp>
      <p:sp>
        <p:nvSpPr>
          <p:cNvPr id="52230" name="Rectangle 24"/>
          <p:cNvSpPr>
            <a:spLocks noChangeArrowheads="1"/>
          </p:cNvSpPr>
          <p:nvPr/>
        </p:nvSpPr>
        <p:spPr bwMode="auto">
          <a:xfrm>
            <a:off x="762000" y="4648200"/>
            <a:ext cx="1524000" cy="9906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2231" name="Rectangle 26"/>
          <p:cNvSpPr>
            <a:spLocks noChangeArrowheads="1"/>
          </p:cNvSpPr>
          <p:nvPr/>
        </p:nvSpPr>
        <p:spPr bwMode="auto">
          <a:xfrm>
            <a:off x="609600" y="5181600"/>
            <a:ext cx="1066800" cy="3048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52232" name="Elbow Connector 20"/>
          <p:cNvCxnSpPr>
            <a:cxnSpLocks noChangeShapeType="1"/>
          </p:cNvCxnSpPr>
          <p:nvPr/>
        </p:nvCxnSpPr>
        <p:spPr bwMode="auto">
          <a:xfrm>
            <a:off x="2133600" y="4572000"/>
            <a:ext cx="685800" cy="228600"/>
          </a:xfrm>
          <a:prstGeom prst="bentConnector3">
            <a:avLst>
              <a:gd name="adj1" fmla="val 50000"/>
            </a:avLst>
          </a:prstGeom>
          <a:noFill/>
          <a:ln w="9525" algn="ctr">
            <a:noFill/>
            <a:round/>
            <a:headEnd/>
            <a:tailEnd type="arrow" w="med" len="med"/>
          </a:ln>
        </p:spPr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33400" y="3581400"/>
            <a:ext cx="716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6699"/>
                </a:solidFill>
              </a:rPr>
              <a:t>*Các bước thực hiện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33400" y="4191000"/>
            <a:ext cx="716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u="sng">
                <a:solidFill>
                  <a:srgbClr val="0000FF"/>
                </a:solidFill>
              </a:rPr>
              <a:t>Bước 1</a:t>
            </a:r>
            <a:r>
              <a:rPr lang="en-US" sz="2400"/>
              <a:t>: Trong hộp công cụ,  nháy chọn 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33400" y="4800600"/>
            <a:ext cx="79867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Bước 2</a:t>
            </a:r>
            <a:r>
              <a:rPr lang="en-US" sz="2400"/>
              <a:t>: Di chuyển vào vùng trang vẽ, con trỏ chuột chuyển thành        . Nhấn giữ nút trái chuột để vẽ hình bất kì mà em muốn rồi thả nút chuột để hoàn thành thao tác vẽ.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4191000"/>
            <a:ext cx="457200" cy="438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5181600"/>
            <a:ext cx="457200" cy="438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2238" name="Rectangle 49"/>
          <p:cNvSpPr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err="1">
                <a:solidFill>
                  <a:srgbClr val="0070C0"/>
                </a:solidFill>
              </a:rPr>
              <a:t>Thứ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ngày</a:t>
            </a:r>
            <a:r>
              <a:rPr lang="en-US" b="1" dirty="0">
                <a:solidFill>
                  <a:srgbClr val="0070C0"/>
                </a:solidFill>
              </a:rPr>
              <a:t> 03 </a:t>
            </a:r>
            <a:r>
              <a:rPr lang="en-US" b="1" dirty="0" err="1">
                <a:solidFill>
                  <a:srgbClr val="0070C0"/>
                </a:solidFill>
              </a:rPr>
              <a:t>tháng</a:t>
            </a:r>
            <a:r>
              <a:rPr lang="en-US" b="1" dirty="0">
                <a:solidFill>
                  <a:srgbClr val="0070C0"/>
                </a:solidFill>
              </a:rPr>
              <a:t> 11 </a:t>
            </a:r>
            <a:r>
              <a:rPr lang="vi-VN" b="1" dirty="0">
                <a:solidFill>
                  <a:srgbClr val="0070C0"/>
                </a:solidFill>
              </a:rPr>
              <a:t>năm 20</a:t>
            </a:r>
            <a:r>
              <a:rPr lang="en-US" b="1" dirty="0">
                <a:solidFill>
                  <a:srgbClr val="0070C0"/>
                </a:solidFill>
              </a:rPr>
              <a:t>20</a:t>
            </a:r>
          </a:p>
        </p:txBody>
      </p:sp>
      <p:sp>
        <p:nvSpPr>
          <p:cNvPr id="52239" name="Rectangle 61"/>
          <p:cNvSpPr>
            <a:spLocks noChangeArrowheads="1"/>
          </p:cNvSpPr>
          <p:nvPr/>
        </p:nvSpPr>
        <p:spPr bwMode="auto">
          <a:xfrm>
            <a:off x="228600" y="1066800"/>
            <a:ext cx="8915400" cy="1169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CHỦ ĐỀ 2: EM TẬP VẼ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BÀI 1:LÀM QUEN VỚI PHẦN MỀM HỌC VẼ(tiết 1) </a:t>
            </a:r>
          </a:p>
        </p:txBody>
      </p:sp>
      <p:sp>
        <p:nvSpPr>
          <p:cNvPr id="52240" name="Rectangle 61"/>
          <p:cNvSpPr>
            <a:spLocks noChangeArrowheads="1"/>
          </p:cNvSpPr>
          <p:nvPr/>
        </p:nvSpPr>
        <p:spPr bwMode="auto">
          <a:xfrm>
            <a:off x="0" y="609600"/>
            <a:ext cx="91440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>
                <a:solidFill>
                  <a:srgbClr val="FF0000"/>
                </a:solidFill>
              </a:rPr>
              <a:t>TIN HỌC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6"/>
          <p:cNvSpPr txBox="1">
            <a:spLocks noChangeArrowheads="1"/>
          </p:cNvSpPr>
          <p:nvPr/>
        </p:nvSpPr>
        <p:spPr bwMode="auto">
          <a:xfrm>
            <a:off x="228600" y="2362200"/>
            <a:ext cx="571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C00CC"/>
                </a:solidFill>
              </a:rPr>
              <a:t>A. HOẠT ĐỘNG CƠ BẢN</a:t>
            </a:r>
          </a:p>
        </p:txBody>
      </p:sp>
      <p:sp>
        <p:nvSpPr>
          <p:cNvPr id="55299" name="TextBox 8"/>
          <p:cNvSpPr txBox="1">
            <a:spLocks noChangeArrowheads="1"/>
          </p:cNvSpPr>
          <p:nvPr/>
        </p:nvSpPr>
        <p:spPr bwMode="auto">
          <a:xfrm>
            <a:off x="228600" y="2813050"/>
            <a:ext cx="4565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3) Lưu bài vẽ</a:t>
            </a:r>
          </a:p>
        </p:txBody>
      </p:sp>
      <p:cxnSp>
        <p:nvCxnSpPr>
          <p:cNvPr id="55300" name="Elbow Connector 13"/>
          <p:cNvCxnSpPr>
            <a:cxnSpLocks noChangeShapeType="1"/>
          </p:cNvCxnSpPr>
          <p:nvPr/>
        </p:nvCxnSpPr>
        <p:spPr bwMode="auto">
          <a:xfrm>
            <a:off x="1676400" y="4800600"/>
            <a:ext cx="1371600" cy="304800"/>
          </a:xfrm>
          <a:prstGeom prst="bentConnector3">
            <a:avLst>
              <a:gd name="adj1" fmla="val 50000"/>
            </a:avLst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55301" name="Elbow Connector 17"/>
          <p:cNvCxnSpPr>
            <a:cxnSpLocks noChangeShapeType="1"/>
          </p:cNvCxnSpPr>
          <p:nvPr/>
        </p:nvCxnSpPr>
        <p:spPr bwMode="auto">
          <a:xfrm>
            <a:off x="228600" y="4495800"/>
            <a:ext cx="2514600" cy="304800"/>
          </a:xfrm>
          <a:prstGeom prst="bentConnector3">
            <a:avLst>
              <a:gd name="adj1" fmla="val 50000"/>
            </a:avLst>
          </a:prstGeom>
          <a:noFill/>
          <a:ln w="9525" algn="ctr">
            <a:noFill/>
            <a:round/>
            <a:headEnd/>
            <a:tailEnd type="arrow" w="med" len="med"/>
          </a:ln>
        </p:spPr>
      </p:cxnSp>
      <p:sp>
        <p:nvSpPr>
          <p:cNvPr id="55302" name="Rectangle 26"/>
          <p:cNvSpPr>
            <a:spLocks noChangeArrowheads="1"/>
          </p:cNvSpPr>
          <p:nvPr/>
        </p:nvSpPr>
        <p:spPr bwMode="auto">
          <a:xfrm>
            <a:off x="609600" y="5181600"/>
            <a:ext cx="1066800" cy="3048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55303" name="Elbow Connector 20"/>
          <p:cNvCxnSpPr>
            <a:cxnSpLocks noChangeShapeType="1"/>
          </p:cNvCxnSpPr>
          <p:nvPr/>
        </p:nvCxnSpPr>
        <p:spPr bwMode="auto">
          <a:xfrm>
            <a:off x="2133600" y="4572000"/>
            <a:ext cx="685800" cy="228600"/>
          </a:xfrm>
          <a:prstGeom prst="bentConnector3">
            <a:avLst>
              <a:gd name="adj1" fmla="val 50000"/>
            </a:avLst>
          </a:prstGeom>
          <a:noFill/>
          <a:ln w="9525" algn="ctr">
            <a:noFill/>
            <a:round/>
            <a:headEnd/>
            <a:tailEnd type="arrow" w="med" len="med"/>
          </a:ln>
        </p:spPr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17488" y="5456238"/>
            <a:ext cx="853440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u="sng">
                <a:solidFill>
                  <a:srgbClr val="0000FF"/>
                </a:solidFill>
              </a:rPr>
              <a:t>Bước 3</a:t>
            </a:r>
            <a:r>
              <a:rPr lang="en-US" sz="2400">
                <a:solidFill>
                  <a:srgbClr val="0000FF"/>
                </a:solidFill>
              </a:rPr>
              <a:t>: </a:t>
            </a:r>
            <a:r>
              <a:rPr lang="en-US" sz="2400"/>
              <a:t>Đặt tên cho bài vẽ bằng các nháy chuột vào ô </a:t>
            </a:r>
            <a:r>
              <a:rPr lang="en-US" sz="2400">
                <a:solidFill>
                  <a:srgbClr val="CC00CC"/>
                </a:solidFill>
              </a:rPr>
              <a:t>File name </a:t>
            </a:r>
            <a:r>
              <a:rPr lang="en-US" sz="2400"/>
              <a:t>rồi gõ tên bài vẽ.</a:t>
            </a:r>
          </a:p>
          <a:p>
            <a:endParaRPr lang="en-US" sz="2400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33363" y="6307138"/>
            <a:ext cx="6629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u="sng">
                <a:solidFill>
                  <a:srgbClr val="0000FF"/>
                </a:solidFill>
              </a:rPr>
              <a:t>Bước 4</a:t>
            </a:r>
            <a:r>
              <a:rPr lang="en-US" sz="2400"/>
              <a:t>: Nháy chọn</a:t>
            </a:r>
            <a:r>
              <a:rPr lang="en-US" sz="2400">
                <a:solidFill>
                  <a:srgbClr val="CC00CC"/>
                </a:solidFill>
              </a:rPr>
              <a:t> Save </a:t>
            </a:r>
            <a:r>
              <a:rPr lang="en-US" sz="2400"/>
              <a:t>để lưu bài vẽ.</a:t>
            </a:r>
          </a:p>
          <a:p>
            <a:endParaRPr lang="en-US" sz="200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31775" y="3897313"/>
            <a:ext cx="83200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u="sng" dirty="0" err="1">
                <a:solidFill>
                  <a:srgbClr val="0000FF"/>
                </a:solidFill>
              </a:rPr>
              <a:t>Bước</a:t>
            </a:r>
            <a:r>
              <a:rPr lang="en-US" sz="2400" u="sng" dirty="0">
                <a:solidFill>
                  <a:srgbClr val="0000FF"/>
                </a:solidFill>
              </a:rPr>
              <a:t> 1</a:t>
            </a:r>
            <a:r>
              <a:rPr lang="en-US" sz="2400" dirty="0">
                <a:solidFill>
                  <a:srgbClr val="0000FF"/>
                </a:solidFill>
              </a:rPr>
              <a:t>: </a:t>
            </a:r>
            <a:r>
              <a:rPr lang="en-US" sz="2400" dirty="0" err="1"/>
              <a:t>Nháy</a:t>
            </a:r>
            <a:r>
              <a:rPr lang="en-US" sz="2400" dirty="0"/>
              <a:t> </a:t>
            </a:r>
            <a:r>
              <a:rPr lang="en-US" sz="2400" dirty="0" err="1"/>
              <a:t>chọn</a:t>
            </a:r>
            <a:r>
              <a:rPr lang="en-US" sz="2400" dirty="0"/>
              <a:t>         ở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góc</a:t>
            </a:r>
            <a:r>
              <a:rPr lang="en-US" sz="2400" dirty="0"/>
              <a:t> </a:t>
            </a:r>
            <a:r>
              <a:rPr lang="en-US" sz="2400" dirty="0" err="1"/>
              <a:t>trái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mềm</a:t>
            </a:r>
            <a:r>
              <a:rPr lang="en-US" sz="2400" dirty="0"/>
              <a:t> Paint, </a:t>
            </a:r>
            <a:r>
              <a:rPr lang="en-US" sz="2400" dirty="0" err="1"/>
              <a:t>rồi</a:t>
            </a:r>
            <a:r>
              <a:rPr lang="en-US" sz="2400" dirty="0"/>
              <a:t> </a:t>
            </a:r>
            <a:r>
              <a:rPr lang="en-US" sz="2400" dirty="0" err="1"/>
              <a:t>chọn</a:t>
            </a:r>
            <a:r>
              <a:rPr lang="en-US" sz="2400" dirty="0"/>
              <a:t>  Save</a:t>
            </a:r>
            <a:r>
              <a:rPr lang="vi-VN" sz="2400" dirty="0"/>
              <a:t> As</a:t>
            </a:r>
            <a:r>
              <a:rPr lang="en-US" sz="2400" dirty="0"/>
              <a:t>. 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nhấn</a:t>
            </a:r>
            <a:r>
              <a:rPr lang="en-US" sz="2400" dirty="0"/>
              <a:t> </a:t>
            </a:r>
            <a:r>
              <a:rPr lang="en-US" sz="2400" dirty="0" err="1"/>
              <a:t>tổ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phím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Ctrl + S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28600" y="4719638"/>
            <a:ext cx="83200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u="sng">
                <a:solidFill>
                  <a:srgbClr val="0000FF"/>
                </a:solidFill>
              </a:rPr>
              <a:t>Bước 2</a:t>
            </a:r>
            <a:r>
              <a:rPr lang="en-US" sz="2400">
                <a:solidFill>
                  <a:srgbClr val="0000FF"/>
                </a:solidFill>
              </a:rPr>
              <a:t>: </a:t>
            </a:r>
            <a:r>
              <a:rPr lang="en-US" sz="2400"/>
              <a:t>Cửa sổ </a:t>
            </a:r>
            <a:r>
              <a:rPr lang="en-US" sz="2400">
                <a:solidFill>
                  <a:srgbClr val="CC00CC"/>
                </a:solidFill>
              </a:rPr>
              <a:t>Save As </a:t>
            </a:r>
            <a:r>
              <a:rPr lang="en-US" sz="2400"/>
              <a:t>hiện ra như hình bên, em chọn thư mục để lưu bài vẽ.</a:t>
            </a:r>
          </a:p>
          <a:p>
            <a:endParaRPr lang="en-US" sz="240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4038600"/>
            <a:ext cx="4000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81000" y="3352800"/>
            <a:ext cx="45656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* Các bước thực hiện</a:t>
            </a:r>
          </a:p>
        </p:txBody>
      </p:sp>
      <p:sp>
        <p:nvSpPr>
          <p:cNvPr id="55310" name="Rectangle 49"/>
          <p:cNvSpPr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err="1">
                <a:solidFill>
                  <a:srgbClr val="0070C0"/>
                </a:solidFill>
              </a:rPr>
              <a:t>Thứ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ngày</a:t>
            </a:r>
            <a:r>
              <a:rPr lang="en-US" b="1" dirty="0">
                <a:solidFill>
                  <a:srgbClr val="0070C0"/>
                </a:solidFill>
              </a:rPr>
              <a:t> 03 </a:t>
            </a:r>
            <a:r>
              <a:rPr lang="en-US" b="1" dirty="0" err="1">
                <a:solidFill>
                  <a:srgbClr val="0070C0"/>
                </a:solidFill>
              </a:rPr>
              <a:t>tháng</a:t>
            </a:r>
            <a:r>
              <a:rPr lang="en-US" b="1" dirty="0">
                <a:solidFill>
                  <a:srgbClr val="0070C0"/>
                </a:solidFill>
              </a:rPr>
              <a:t> 11 </a:t>
            </a:r>
            <a:r>
              <a:rPr lang="vi-VN" b="1" dirty="0">
                <a:solidFill>
                  <a:srgbClr val="0070C0"/>
                </a:solidFill>
              </a:rPr>
              <a:t>năm 201</a:t>
            </a:r>
            <a:r>
              <a:rPr lang="en-US" b="1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55311" name="Rectangle 61"/>
          <p:cNvSpPr>
            <a:spLocks noChangeArrowheads="1"/>
          </p:cNvSpPr>
          <p:nvPr/>
        </p:nvSpPr>
        <p:spPr bwMode="auto">
          <a:xfrm>
            <a:off x="228600" y="1143000"/>
            <a:ext cx="8915400" cy="1160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CHỦ ĐỀ 2: EM TẬP VẼ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BÀI 1:LÀM QUEN VỚI PHẦN MỀM HỌC VẼ(tiết 1) </a:t>
            </a:r>
          </a:p>
        </p:txBody>
      </p:sp>
      <p:sp>
        <p:nvSpPr>
          <p:cNvPr id="55312" name="Rectangle 61"/>
          <p:cNvSpPr>
            <a:spLocks noChangeArrowheads="1"/>
          </p:cNvSpPr>
          <p:nvPr/>
        </p:nvSpPr>
        <p:spPr bwMode="auto">
          <a:xfrm>
            <a:off x="0" y="609600"/>
            <a:ext cx="91440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>
                <a:solidFill>
                  <a:srgbClr val="FF0000"/>
                </a:solidFill>
              </a:rPr>
              <a:t>TIN HỌC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0" grpId="0"/>
      <p:bldP spid="18" grpId="0"/>
      <p:bldP spid="25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6"/>
          <p:cNvSpPr txBox="1">
            <a:spLocks noChangeArrowheads="1"/>
          </p:cNvSpPr>
          <p:nvPr/>
        </p:nvSpPr>
        <p:spPr bwMode="auto">
          <a:xfrm>
            <a:off x="228600" y="2362200"/>
            <a:ext cx="571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C00CC"/>
                </a:solidFill>
              </a:rPr>
              <a:t>A. HOẠT ĐỘNG CƠ BẢN</a:t>
            </a:r>
          </a:p>
        </p:txBody>
      </p:sp>
      <p:sp>
        <p:nvSpPr>
          <p:cNvPr id="55299" name="TextBox 8"/>
          <p:cNvSpPr txBox="1">
            <a:spLocks noChangeArrowheads="1"/>
          </p:cNvSpPr>
          <p:nvPr/>
        </p:nvSpPr>
        <p:spPr bwMode="auto">
          <a:xfrm>
            <a:off x="228600" y="2813050"/>
            <a:ext cx="4565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4) </a:t>
            </a:r>
            <a:r>
              <a:rPr lang="en-US" dirty="0" err="1">
                <a:solidFill>
                  <a:srgbClr val="FF0000"/>
                </a:solidFill>
              </a:rPr>
              <a:t>Mở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bài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vẽ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đã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sẵn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5300" name="Elbow Connector 13"/>
          <p:cNvCxnSpPr>
            <a:cxnSpLocks noChangeShapeType="1"/>
          </p:cNvCxnSpPr>
          <p:nvPr/>
        </p:nvCxnSpPr>
        <p:spPr bwMode="auto">
          <a:xfrm>
            <a:off x="1676400" y="4800600"/>
            <a:ext cx="1371600" cy="304800"/>
          </a:xfrm>
          <a:prstGeom prst="bentConnector3">
            <a:avLst>
              <a:gd name="adj1" fmla="val 50000"/>
            </a:avLst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55301" name="Elbow Connector 17"/>
          <p:cNvCxnSpPr>
            <a:cxnSpLocks noChangeShapeType="1"/>
          </p:cNvCxnSpPr>
          <p:nvPr/>
        </p:nvCxnSpPr>
        <p:spPr bwMode="auto">
          <a:xfrm>
            <a:off x="228600" y="4495800"/>
            <a:ext cx="2514600" cy="304800"/>
          </a:xfrm>
          <a:prstGeom prst="bentConnector3">
            <a:avLst>
              <a:gd name="adj1" fmla="val 50000"/>
            </a:avLst>
          </a:prstGeom>
          <a:noFill/>
          <a:ln w="9525" algn="ctr">
            <a:noFill/>
            <a:round/>
            <a:headEnd/>
            <a:tailEnd type="arrow" w="med" len="med"/>
          </a:ln>
        </p:spPr>
      </p:cxnSp>
      <p:sp>
        <p:nvSpPr>
          <p:cNvPr id="55302" name="Rectangle 26"/>
          <p:cNvSpPr>
            <a:spLocks noChangeArrowheads="1"/>
          </p:cNvSpPr>
          <p:nvPr/>
        </p:nvSpPr>
        <p:spPr bwMode="auto">
          <a:xfrm>
            <a:off x="609600" y="5181600"/>
            <a:ext cx="1066800" cy="3048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55303" name="Elbow Connector 20"/>
          <p:cNvCxnSpPr>
            <a:cxnSpLocks noChangeShapeType="1"/>
          </p:cNvCxnSpPr>
          <p:nvPr/>
        </p:nvCxnSpPr>
        <p:spPr bwMode="auto">
          <a:xfrm>
            <a:off x="2133600" y="4572000"/>
            <a:ext cx="685800" cy="228600"/>
          </a:xfrm>
          <a:prstGeom prst="bentConnector3">
            <a:avLst>
              <a:gd name="adj1" fmla="val 50000"/>
            </a:avLst>
          </a:prstGeom>
          <a:noFill/>
          <a:ln w="9525" algn="ctr">
            <a:noFill/>
            <a:round/>
            <a:headEnd/>
            <a:tailEnd type="arrow" w="med" len="med"/>
          </a:ln>
        </p:spPr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81000" y="6027250"/>
            <a:ext cx="6629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u="sng" dirty="0" err="1">
                <a:solidFill>
                  <a:srgbClr val="0000FF"/>
                </a:solidFill>
              </a:rPr>
              <a:t>Bước</a:t>
            </a:r>
            <a:r>
              <a:rPr lang="en-US" sz="2400" u="sng" dirty="0">
                <a:solidFill>
                  <a:srgbClr val="0000FF"/>
                </a:solidFill>
              </a:rPr>
              <a:t> 4</a:t>
            </a:r>
            <a:r>
              <a:rPr lang="en-US" sz="2400" dirty="0"/>
              <a:t>: </a:t>
            </a:r>
            <a:r>
              <a:rPr lang="en-US" sz="2400" dirty="0" err="1">
                <a:solidFill>
                  <a:srgbClr val="0000FF"/>
                </a:solidFill>
              </a:rPr>
              <a:t>Nháy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chọn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CC00CC"/>
                </a:solidFill>
              </a:rPr>
              <a:t>Open </a:t>
            </a:r>
            <a:r>
              <a:rPr lang="en-US" sz="2400" dirty="0" err="1">
                <a:solidFill>
                  <a:srgbClr val="0000FF"/>
                </a:solidFill>
              </a:rPr>
              <a:t>để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lưu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bài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vẽ</a:t>
            </a:r>
            <a:r>
              <a:rPr lang="en-US" sz="2400" dirty="0">
                <a:solidFill>
                  <a:srgbClr val="0000FF"/>
                </a:solidFill>
              </a:rPr>
              <a:t>.</a:t>
            </a:r>
          </a:p>
          <a:p>
            <a:endParaRPr lang="en-US" sz="2000" dirty="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98461" y="3897313"/>
            <a:ext cx="851693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Bước</a:t>
            </a:r>
            <a:r>
              <a:rPr lang="en-US" sz="2400" dirty="0">
                <a:solidFill>
                  <a:srgbClr val="0000FF"/>
                </a:solidFill>
              </a:rPr>
              <a:t> 1: Sau </a:t>
            </a:r>
            <a:r>
              <a:rPr lang="en-US" sz="2400" dirty="0" err="1">
                <a:solidFill>
                  <a:srgbClr val="0000FF"/>
                </a:solidFill>
              </a:rPr>
              <a:t>khi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mở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chương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trình</a:t>
            </a:r>
            <a:r>
              <a:rPr lang="en-US" sz="2400" dirty="0">
                <a:solidFill>
                  <a:srgbClr val="0000FF"/>
                </a:solidFill>
              </a:rPr>
              <a:t> paint, </a:t>
            </a:r>
            <a:r>
              <a:rPr lang="en-US" sz="2400" dirty="0" err="1">
                <a:solidFill>
                  <a:srgbClr val="0000FF"/>
                </a:solidFill>
              </a:rPr>
              <a:t>nháy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chọn</a:t>
            </a:r>
            <a:r>
              <a:rPr lang="en-US" sz="2400" dirty="0">
                <a:solidFill>
                  <a:srgbClr val="0000FF"/>
                </a:solidFill>
              </a:rPr>
              <a:t>         ở </a:t>
            </a:r>
            <a:r>
              <a:rPr lang="en-US" sz="2400" dirty="0" err="1">
                <a:solidFill>
                  <a:srgbClr val="0000FF"/>
                </a:solidFill>
              </a:rPr>
              <a:t>phía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trên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góc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trái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phần</a:t>
            </a:r>
            <a:r>
              <a:rPr lang="en-US" sz="2400" dirty="0">
                <a:solidFill>
                  <a:srgbClr val="0000FF"/>
                </a:solidFill>
              </a:rPr>
              <a:t>  </a:t>
            </a:r>
            <a:r>
              <a:rPr lang="en-US" sz="2400" dirty="0" err="1">
                <a:solidFill>
                  <a:srgbClr val="0000FF"/>
                </a:solidFill>
              </a:rPr>
              <a:t>mềm</a:t>
            </a:r>
            <a:r>
              <a:rPr lang="en-US" sz="2400" dirty="0">
                <a:solidFill>
                  <a:srgbClr val="0000FF"/>
                </a:solidFill>
              </a:rPr>
              <a:t> Paint, </a:t>
            </a:r>
            <a:r>
              <a:rPr lang="en-US" sz="2400" dirty="0" err="1">
                <a:solidFill>
                  <a:srgbClr val="0000FF"/>
                </a:solidFill>
              </a:rPr>
              <a:t>rồi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chọn</a:t>
            </a:r>
            <a:r>
              <a:rPr lang="en-US" sz="2400" dirty="0">
                <a:solidFill>
                  <a:srgbClr val="0000FF"/>
                </a:solidFill>
              </a:rPr>
              <a:t>      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81000" y="3352800"/>
            <a:ext cx="45656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* </a:t>
            </a:r>
            <a:r>
              <a:rPr lang="en-US" sz="2400" dirty="0" err="1">
                <a:solidFill>
                  <a:srgbClr val="0000FF"/>
                </a:solidFill>
              </a:rPr>
              <a:t>Các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bước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thực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hiện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5310" name="Rectangle 49"/>
          <p:cNvSpPr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err="1">
                <a:solidFill>
                  <a:srgbClr val="0070C0"/>
                </a:solidFill>
              </a:rPr>
              <a:t>Thứ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ngày</a:t>
            </a:r>
            <a:r>
              <a:rPr lang="en-US" b="1" dirty="0">
                <a:solidFill>
                  <a:srgbClr val="0070C0"/>
                </a:solidFill>
              </a:rPr>
              <a:t> 03 </a:t>
            </a:r>
            <a:r>
              <a:rPr lang="en-US" b="1" dirty="0" err="1">
                <a:solidFill>
                  <a:srgbClr val="0070C0"/>
                </a:solidFill>
              </a:rPr>
              <a:t>tháng</a:t>
            </a:r>
            <a:r>
              <a:rPr lang="en-US" b="1" dirty="0">
                <a:solidFill>
                  <a:srgbClr val="0070C0"/>
                </a:solidFill>
              </a:rPr>
              <a:t> 11 </a:t>
            </a:r>
            <a:r>
              <a:rPr lang="vi-VN" b="1" dirty="0">
                <a:solidFill>
                  <a:srgbClr val="0070C0"/>
                </a:solidFill>
              </a:rPr>
              <a:t>năm 201</a:t>
            </a:r>
            <a:r>
              <a:rPr lang="en-US" b="1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55311" name="Rectangle 61"/>
          <p:cNvSpPr>
            <a:spLocks noChangeArrowheads="1"/>
          </p:cNvSpPr>
          <p:nvPr/>
        </p:nvSpPr>
        <p:spPr bwMode="auto">
          <a:xfrm>
            <a:off x="228600" y="1143000"/>
            <a:ext cx="8915400" cy="1160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CHỦ ĐỀ 2: EM TẬP VẼ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BÀI 1:LÀM QUEN VỚI PHẦN MỀM HỌC VẼ(tiết 1) </a:t>
            </a:r>
          </a:p>
        </p:txBody>
      </p:sp>
      <p:sp>
        <p:nvSpPr>
          <p:cNvPr id="55312" name="Rectangle 61"/>
          <p:cNvSpPr>
            <a:spLocks noChangeArrowheads="1"/>
          </p:cNvSpPr>
          <p:nvPr/>
        </p:nvSpPr>
        <p:spPr bwMode="auto">
          <a:xfrm>
            <a:off x="0" y="609600"/>
            <a:ext cx="91440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>
                <a:solidFill>
                  <a:srgbClr val="FF0000"/>
                </a:solidFill>
              </a:rPr>
              <a:t>TIN HỌC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A5AD8E-24C1-42CC-BD0A-842612AA3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7418" y="4027489"/>
            <a:ext cx="467782" cy="2428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B07A2F-3DFE-4194-8F2C-4CE56D7EC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2136" y="4337052"/>
            <a:ext cx="1884932" cy="4159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7EB808-60DC-488B-B46D-7BE4603DCC7F}"/>
              </a:ext>
            </a:extLst>
          </p:cNvPr>
          <p:cNvSpPr txBox="1"/>
          <p:nvPr/>
        </p:nvSpPr>
        <p:spPr>
          <a:xfrm>
            <a:off x="381000" y="48006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Bước</a:t>
            </a:r>
            <a:r>
              <a:rPr lang="en-US" sz="2400" dirty="0">
                <a:solidFill>
                  <a:srgbClr val="0000FF"/>
                </a:solidFill>
              </a:rPr>
              <a:t> 2: </a:t>
            </a:r>
            <a:r>
              <a:rPr lang="en-US" sz="2400" dirty="0" err="1">
                <a:solidFill>
                  <a:srgbClr val="0000FF"/>
                </a:solidFill>
              </a:rPr>
              <a:t>cửa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sô</a:t>
            </a:r>
            <a:r>
              <a:rPr lang="en-US" sz="2400" dirty="0">
                <a:solidFill>
                  <a:srgbClr val="0000FF"/>
                </a:solidFill>
              </a:rPr>
              <a:t>                                </a:t>
            </a:r>
            <a:r>
              <a:rPr lang="en-US" sz="2400" dirty="0" err="1">
                <a:solidFill>
                  <a:srgbClr val="0000FF"/>
                </a:solidFill>
              </a:rPr>
              <a:t>mở</a:t>
            </a:r>
            <a:r>
              <a:rPr lang="en-US" sz="2400" dirty="0">
                <a:solidFill>
                  <a:srgbClr val="0000FF"/>
                </a:solidFill>
              </a:rPr>
              <a:t> ra, </a:t>
            </a:r>
            <a:r>
              <a:rPr lang="en-US" sz="2400" dirty="0" err="1">
                <a:solidFill>
                  <a:srgbClr val="0000FF"/>
                </a:solidFill>
              </a:rPr>
              <a:t>em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chọn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thư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mục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đã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lưu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bài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vẽ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9CCF171-C55D-44E6-8343-72D098D43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7068" y="4871379"/>
            <a:ext cx="1884932" cy="415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923638-9474-42C9-8570-D744D8448F85}"/>
              </a:ext>
            </a:extLst>
          </p:cNvPr>
          <p:cNvSpPr txBox="1"/>
          <p:nvPr/>
        </p:nvSpPr>
        <p:spPr>
          <a:xfrm>
            <a:off x="307181" y="5468257"/>
            <a:ext cx="8529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Bước</a:t>
            </a:r>
            <a:r>
              <a:rPr lang="en-US" sz="2400" dirty="0">
                <a:solidFill>
                  <a:srgbClr val="0000FF"/>
                </a:solidFill>
              </a:rPr>
              <a:t> 3: </a:t>
            </a:r>
            <a:r>
              <a:rPr lang="en-US" sz="2400" dirty="0" err="1">
                <a:solidFill>
                  <a:srgbClr val="0000FF"/>
                </a:solidFill>
              </a:rPr>
              <a:t>Nháy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chuột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vào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tên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bài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vẽ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320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8" grpId="0"/>
      <p:bldP spid="29" grpId="0"/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38" name="Rectangle 26"/>
          <p:cNvSpPr>
            <a:spLocks noChangeArrowheads="1"/>
          </p:cNvSpPr>
          <p:nvPr/>
        </p:nvSpPr>
        <p:spPr bwMode="auto">
          <a:xfrm>
            <a:off x="0" y="2286000"/>
            <a:ext cx="91440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400" b="1" u="sng">
                <a:solidFill>
                  <a:srgbClr val="FF0066"/>
                </a:solidFill>
              </a:rPr>
              <a:t>THỰC HÀNH: </a:t>
            </a:r>
          </a:p>
        </p:txBody>
      </p:sp>
      <p:sp>
        <p:nvSpPr>
          <p:cNvPr id="56323" name="Rectangle 28"/>
          <p:cNvSpPr>
            <a:spLocks noChangeArrowheads="1"/>
          </p:cNvSpPr>
          <p:nvPr/>
        </p:nvSpPr>
        <p:spPr bwMode="auto">
          <a:xfrm>
            <a:off x="381000" y="3276600"/>
            <a:ext cx="4876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sz="2400" b="1"/>
          </a:p>
        </p:txBody>
      </p:sp>
      <p:sp>
        <p:nvSpPr>
          <p:cNvPr id="448546" name="Rectangle 34"/>
          <p:cNvSpPr>
            <a:spLocks noChangeArrowheads="1"/>
          </p:cNvSpPr>
          <p:nvPr/>
        </p:nvSpPr>
        <p:spPr bwMode="auto">
          <a:xfrm>
            <a:off x="0" y="5040313"/>
            <a:ext cx="91440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nl-NL" b="1">
                <a:solidFill>
                  <a:srgbClr val="0000FF"/>
                </a:solidFill>
              </a:rPr>
              <a:t>c) Lưu bài vẽ</a:t>
            </a:r>
            <a:r>
              <a:rPr lang="vi-VN" b="1">
                <a:solidFill>
                  <a:srgbClr val="0000FF"/>
                </a:solidFill>
              </a:rPr>
              <a:t> </a:t>
            </a:r>
            <a:r>
              <a:rPr lang="nl-NL" b="1">
                <a:solidFill>
                  <a:srgbClr val="0000FF"/>
                </a:solidFill>
              </a:rPr>
              <a:t>là bonghoa </a:t>
            </a:r>
            <a:endParaRPr lang="en-US" b="1">
              <a:solidFill>
                <a:srgbClr val="0000FF"/>
              </a:solidFill>
            </a:endParaRPr>
          </a:p>
        </p:txBody>
      </p:sp>
      <p:pic>
        <p:nvPicPr>
          <p:cNvPr id="12" name="Picture 5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6330950"/>
            <a:ext cx="762000" cy="527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6326" name="Rectangle 49"/>
          <p:cNvSpPr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err="1">
                <a:solidFill>
                  <a:srgbClr val="0070C0"/>
                </a:solidFill>
              </a:rPr>
              <a:t>Thứ</a:t>
            </a:r>
            <a:r>
              <a:rPr lang="en-US" b="1" dirty="0">
                <a:solidFill>
                  <a:srgbClr val="0070C0"/>
                </a:solidFill>
              </a:rPr>
              <a:t> 3 </a:t>
            </a:r>
            <a:r>
              <a:rPr lang="en-US" b="1" dirty="0" err="1">
                <a:solidFill>
                  <a:srgbClr val="0070C0"/>
                </a:solidFill>
              </a:rPr>
              <a:t>ngày</a:t>
            </a:r>
            <a:r>
              <a:rPr lang="en-US" b="1" dirty="0">
                <a:solidFill>
                  <a:srgbClr val="0070C0"/>
                </a:solidFill>
              </a:rPr>
              <a:t> 03 </a:t>
            </a:r>
            <a:r>
              <a:rPr lang="en-US" b="1" dirty="0" err="1">
                <a:solidFill>
                  <a:srgbClr val="0070C0"/>
                </a:solidFill>
              </a:rPr>
              <a:t>tháng</a:t>
            </a:r>
            <a:r>
              <a:rPr lang="en-US" b="1" dirty="0">
                <a:solidFill>
                  <a:srgbClr val="0070C0"/>
                </a:solidFill>
              </a:rPr>
              <a:t> 11 </a:t>
            </a:r>
            <a:r>
              <a:rPr lang="vi-VN" b="1" dirty="0">
                <a:solidFill>
                  <a:srgbClr val="0070C0"/>
                </a:solidFill>
              </a:rPr>
              <a:t>năm 20</a:t>
            </a:r>
            <a:r>
              <a:rPr lang="en-US" b="1" dirty="0">
                <a:solidFill>
                  <a:srgbClr val="0070C0"/>
                </a:solidFill>
              </a:rPr>
              <a:t>20</a:t>
            </a:r>
          </a:p>
        </p:txBody>
      </p:sp>
      <p:sp>
        <p:nvSpPr>
          <p:cNvPr id="56327" name="Rectangle 61"/>
          <p:cNvSpPr>
            <a:spLocks noChangeArrowheads="1"/>
          </p:cNvSpPr>
          <p:nvPr/>
        </p:nvSpPr>
        <p:spPr bwMode="auto">
          <a:xfrm>
            <a:off x="228600" y="1066800"/>
            <a:ext cx="8915400" cy="1169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CHỦ ĐỀ 2: EM TẬP VẼ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BÀI 1:LÀM QUEN VỚI PHẦN MỀM HỌC VẼ(tiết 1) </a:t>
            </a:r>
          </a:p>
        </p:txBody>
      </p:sp>
      <p:sp>
        <p:nvSpPr>
          <p:cNvPr id="56328" name="Rectangle 61"/>
          <p:cNvSpPr>
            <a:spLocks noChangeArrowheads="1"/>
          </p:cNvSpPr>
          <p:nvPr/>
        </p:nvSpPr>
        <p:spPr bwMode="auto">
          <a:xfrm>
            <a:off x="0" y="609600"/>
            <a:ext cx="91440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>
                <a:solidFill>
                  <a:srgbClr val="FF0000"/>
                </a:solidFill>
              </a:rPr>
              <a:t>TIN HỌC</a:t>
            </a:r>
          </a:p>
        </p:txBody>
      </p:sp>
      <p:sp>
        <p:nvSpPr>
          <p:cNvPr id="57354" name="Rectangle 1"/>
          <p:cNvSpPr>
            <a:spLocks noChangeArrowheads="1"/>
          </p:cNvSpPr>
          <p:nvPr/>
        </p:nvSpPr>
        <p:spPr bwMode="auto">
          <a:xfrm>
            <a:off x="-34925" y="3781425"/>
            <a:ext cx="4132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a) Mở chương trình Paint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15" name="Rectangle 33"/>
          <p:cNvSpPr>
            <a:spLocks noChangeArrowheads="1"/>
          </p:cNvSpPr>
          <p:nvPr/>
        </p:nvSpPr>
        <p:spPr bwMode="auto">
          <a:xfrm>
            <a:off x="11113" y="4419600"/>
            <a:ext cx="89916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nl-NL" b="1">
                <a:solidFill>
                  <a:srgbClr val="0000FF"/>
                </a:solidFill>
              </a:rPr>
              <a:t>b) Sử dụng công         để vẽ bông hoa  </a:t>
            </a:r>
            <a:endParaRPr lang="en-US" b="1">
              <a:solidFill>
                <a:srgbClr val="0000FF"/>
              </a:solidFill>
            </a:endParaRPr>
          </a:p>
        </p:txBody>
      </p:sp>
      <p:pic>
        <p:nvPicPr>
          <p:cNvPr id="57356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4305300"/>
            <a:ext cx="609600" cy="577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8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38" grpId="0"/>
      <p:bldP spid="448546" grpId="0"/>
      <p:bldP spid="573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8"/>
          <p:cNvSpPr>
            <a:spLocks noChangeArrowheads="1"/>
          </p:cNvSpPr>
          <p:nvPr/>
        </p:nvSpPr>
        <p:spPr bwMode="auto">
          <a:xfrm>
            <a:off x="152400" y="2743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spcBef>
                <a:spcPct val="0"/>
              </a:spcBef>
            </a:pPr>
            <a:r>
              <a:rPr lang="en-US" sz="4000" b="1">
                <a:solidFill>
                  <a:srgbClr val="0000FF"/>
                </a:solidFill>
                <a:latin typeface="Arial" charset="0"/>
              </a:rPr>
              <a:t>DẶN DÒ</a:t>
            </a:r>
          </a:p>
        </p:txBody>
      </p:sp>
      <p:sp>
        <p:nvSpPr>
          <p:cNvPr id="8" name="Plaque 7"/>
          <p:cNvSpPr>
            <a:spLocks noChangeArrowheads="1"/>
          </p:cNvSpPr>
          <p:nvPr/>
        </p:nvSpPr>
        <p:spPr bwMode="auto">
          <a:xfrm>
            <a:off x="228600" y="3581400"/>
            <a:ext cx="8534400" cy="2767013"/>
          </a:xfrm>
          <a:prstGeom prst="plaque">
            <a:avLst>
              <a:gd name="adj" fmla="val 16667"/>
            </a:avLst>
          </a:prstGeom>
          <a:solidFill>
            <a:schemeClr val="folHlink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*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xem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nội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dung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học</a:t>
            </a:r>
            <a:endParaRPr lang="en-US" sz="3200" dirty="0">
              <a:solidFill>
                <a:srgbClr val="0000FF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*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Xem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trước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nội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dung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hành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ứng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mở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rộng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. </a:t>
            </a:r>
          </a:p>
          <a:p>
            <a:pPr eaLnBrk="1" hangingPunct="1">
              <a:spcBef>
                <a:spcPct val="0"/>
              </a:spcBef>
            </a:pPr>
            <a:endParaRPr lang="en-US" sz="32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57348" name="Rectangle 49"/>
          <p:cNvSpPr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err="1">
                <a:solidFill>
                  <a:srgbClr val="0070C0"/>
                </a:solidFill>
              </a:rPr>
              <a:t>Thứ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ngày</a:t>
            </a:r>
            <a:r>
              <a:rPr lang="en-US" b="1" dirty="0">
                <a:solidFill>
                  <a:srgbClr val="0070C0"/>
                </a:solidFill>
              </a:rPr>
              <a:t> 03 </a:t>
            </a:r>
            <a:r>
              <a:rPr lang="en-US" b="1" dirty="0" err="1">
                <a:solidFill>
                  <a:srgbClr val="0070C0"/>
                </a:solidFill>
              </a:rPr>
              <a:t>tháng</a:t>
            </a:r>
            <a:r>
              <a:rPr lang="en-US" b="1" dirty="0">
                <a:solidFill>
                  <a:srgbClr val="0070C0"/>
                </a:solidFill>
              </a:rPr>
              <a:t> 11 </a:t>
            </a:r>
            <a:r>
              <a:rPr lang="vi-VN" b="1" dirty="0">
                <a:solidFill>
                  <a:srgbClr val="0070C0"/>
                </a:solidFill>
              </a:rPr>
              <a:t>năm 20</a:t>
            </a:r>
            <a:r>
              <a:rPr lang="en-US" b="1" dirty="0">
                <a:solidFill>
                  <a:srgbClr val="0070C0"/>
                </a:solidFill>
              </a:rPr>
              <a:t>20</a:t>
            </a:r>
          </a:p>
        </p:txBody>
      </p:sp>
      <p:sp>
        <p:nvSpPr>
          <p:cNvPr id="57349" name="Rectangle 61"/>
          <p:cNvSpPr>
            <a:spLocks noChangeArrowheads="1"/>
          </p:cNvSpPr>
          <p:nvPr/>
        </p:nvSpPr>
        <p:spPr bwMode="auto">
          <a:xfrm>
            <a:off x="228600" y="1066800"/>
            <a:ext cx="8915400" cy="1169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CHỦ ĐỀ 2: EM TẬP VẼ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BÀI 1:LÀM QUEN VỚI PHẦN MỀM HỌC VẼ (</a:t>
            </a:r>
            <a:r>
              <a:rPr lang="en-US" b="1" dirty="0" err="1">
                <a:solidFill>
                  <a:srgbClr val="FF0000"/>
                </a:solidFill>
              </a:rPr>
              <a:t>tiết</a:t>
            </a:r>
            <a:r>
              <a:rPr lang="en-US" b="1" dirty="0">
                <a:solidFill>
                  <a:srgbClr val="FF0000"/>
                </a:solidFill>
              </a:rPr>
              <a:t> 1) </a:t>
            </a:r>
          </a:p>
        </p:txBody>
      </p:sp>
      <p:sp>
        <p:nvSpPr>
          <p:cNvPr id="57350" name="Rectangle 61"/>
          <p:cNvSpPr>
            <a:spLocks noChangeArrowheads="1"/>
          </p:cNvSpPr>
          <p:nvPr/>
        </p:nvSpPr>
        <p:spPr bwMode="auto">
          <a:xfrm>
            <a:off x="0" y="609600"/>
            <a:ext cx="91440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>
                <a:solidFill>
                  <a:srgbClr val="FF0000"/>
                </a:solidFill>
              </a:rPr>
              <a:t>TIN HỌC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3" descr="bar01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 bwMode="auto">
          <a:xfrm>
            <a:off x="304800" y="60960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6" name="WordArt 4"/>
          <p:cNvSpPr>
            <a:spLocks noChangeArrowheads="1" noChangeShapeType="1" noTextEdit="1"/>
          </p:cNvSpPr>
          <p:nvPr/>
        </p:nvSpPr>
        <p:spPr bwMode="auto">
          <a:xfrm>
            <a:off x="838200" y="533400"/>
            <a:ext cx="7848600" cy="17367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5400" b="1" i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thầy cô và các em nhiều sức khỏe!</a:t>
            </a:r>
          </a:p>
        </p:txBody>
      </p:sp>
      <p:sp>
        <p:nvSpPr>
          <p:cNvPr id="125957" name="WordArt 5"/>
          <p:cNvSpPr>
            <a:spLocks noChangeArrowheads="1" noChangeShapeType="1" noTextEdit="1"/>
          </p:cNvSpPr>
          <p:nvPr/>
        </p:nvSpPr>
        <p:spPr bwMode="auto">
          <a:xfrm>
            <a:off x="2590800" y="4876800"/>
            <a:ext cx="4400550" cy="1069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Trân trọng kính chào!</a:t>
            </a:r>
          </a:p>
        </p:txBody>
      </p:sp>
      <p:pic>
        <p:nvPicPr>
          <p:cNvPr id="125958" name="Picture 6" descr="Pool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52400" y="4724400"/>
            <a:ext cx="24130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7" descr="blumen-pflanzen17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2209800"/>
            <a:ext cx="55626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2" descr="bia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000030" flipV="1">
            <a:off x="7931150" y="3175"/>
            <a:ext cx="1635126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6" name="Picture 2" descr="bia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766681" flipH="1">
            <a:off x="-173038" y="-12700"/>
            <a:ext cx="1322388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7" name="Picture 2" descr="bia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000030" flipH="1">
            <a:off x="-196850" y="5000625"/>
            <a:ext cx="2133600" cy="204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8" name="Picture 2" descr="bia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91607" flipV="1">
            <a:off x="7239000" y="4876800"/>
            <a:ext cx="20923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9" name="Picture 8" descr="phao hoa 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3657600"/>
            <a:ext cx="1676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0" name="Picture 8" descr="phao hoa 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86600" y="3962400"/>
            <a:ext cx="1676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1" name="Picture 8" descr="phao hoa 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57400" y="2438400"/>
            <a:ext cx="1676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2" name="Picture 17" descr="657xb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42975" y="18764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3" name="Picture 15" descr="657xb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24375" y="21050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4" name="Picture 18" descr="657xb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09975" y="40862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5" name="Picture 16" descr="657xb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6775" y="38576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81" name="Bé Như Quỳnh - Thương Lắm Thầy Cô Ơ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4" descr="kt"/>
          <p:cNvPicPr>
            <a:picLocks noChangeAspect="1" noChangeArrowheads="1" noCrop="1"/>
          </p:cNvPicPr>
          <p:nvPr/>
        </p:nvPicPr>
        <p:blipFill>
          <a:blip r:embed="rId10">
            <a:lum contrast="36000"/>
          </a:blip>
          <a:srcRect/>
          <a:stretch>
            <a:fillRect/>
          </a:stretch>
        </p:blipFill>
        <p:spPr bwMode="auto">
          <a:xfrm>
            <a:off x="1219200" y="0"/>
            <a:ext cx="6477000" cy="866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85869" fill="hold"/>
                                        <p:tgtEl>
                                          <p:spTgt spid="1259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5981"/>
                </p:tgtEl>
              </p:cMediaNode>
            </p:audio>
          </p:childTnLst>
        </p:cTn>
      </p:par>
    </p:tnLst>
    <p:bldLst>
      <p:bldP spid="125956" grpId="0" animBg="1"/>
      <p:bldP spid="1259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84263" y="533400"/>
            <a:ext cx="76628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3600" b="1">
                <a:solidFill>
                  <a:srgbClr val="0000CC"/>
                </a:solidFill>
                <a:cs typeface="Times New Roman" pitchFamily="18" charset="0"/>
              </a:rPr>
              <a:t>Câu hỏi: Đâu là biểu tượng thư mục 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03288" y="3549650"/>
            <a:ext cx="3524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1">
                <a:solidFill>
                  <a:srgbClr val="000000"/>
                </a:solidFill>
                <a:cs typeface="Times New Roman" pitchFamily="18" charset="0"/>
              </a:rPr>
              <a:t>A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69213" y="3586163"/>
            <a:ext cx="5286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1">
                <a:solidFill>
                  <a:srgbClr val="000000"/>
                </a:solidFill>
                <a:cs typeface="Times New Roman" pitchFamily="18" charset="0"/>
              </a:rPr>
              <a:t>D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715000" y="3530600"/>
            <a:ext cx="495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1">
                <a:solidFill>
                  <a:srgbClr val="000000"/>
                </a:solidFill>
                <a:cs typeface="Times New Roman" pitchFamily="18" charset="0"/>
              </a:rPr>
              <a:t>C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314700" y="3530600"/>
            <a:ext cx="539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1">
                <a:solidFill>
                  <a:srgbClr val="000000"/>
                </a:solidFill>
                <a:cs typeface="Times New Roman" pitchFamily="18" charset="0"/>
              </a:rPr>
              <a:t>B</a:t>
            </a:r>
          </a:p>
        </p:txBody>
      </p:sp>
      <p:pic>
        <p:nvPicPr>
          <p:cNvPr id="11" name="Picture 10" descr="tải xuống (2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524000"/>
            <a:ext cx="1527175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imag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1662113"/>
            <a:ext cx="14859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tải xuống (1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313" y="1695450"/>
            <a:ext cx="148748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>
            <a:off x="7631113" y="3598863"/>
            <a:ext cx="566737" cy="5667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1219200"/>
            <a:ext cx="236220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6" descr="gamehub-buc-tranh-ve-paint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 descr="ea9af70b9c971e22124262f2e6f80d97.jpg"/>
          <p:cNvPicPr>
            <a:picLocks noChangeAspect="1"/>
          </p:cNvPicPr>
          <p:nvPr/>
        </p:nvPicPr>
        <p:blipFill>
          <a:blip r:embed="rId2"/>
          <a:srcRect l="2000" r="2000"/>
          <a:stretch>
            <a:fillRect/>
          </a:stretch>
        </p:blipFill>
        <p:spPr bwMode="auto">
          <a:xfrm>
            <a:off x="0" y="0"/>
            <a:ext cx="9144000" cy="678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800" y="2590800"/>
            <a:ext cx="571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CC00CC"/>
                </a:solidFill>
              </a:rPr>
              <a:t>* </a:t>
            </a:r>
            <a:r>
              <a:rPr lang="en-US" dirty="0" err="1">
                <a:solidFill>
                  <a:srgbClr val="CC00CC"/>
                </a:solidFill>
              </a:rPr>
              <a:t>Mục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CC00CC"/>
                </a:solidFill>
              </a:rPr>
              <a:t>tiêu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CC00CC"/>
                </a:solidFill>
              </a:rPr>
              <a:t>bài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CC00CC"/>
                </a:solidFill>
              </a:rPr>
              <a:t>học</a:t>
            </a:r>
            <a:r>
              <a:rPr lang="en-US" dirty="0">
                <a:solidFill>
                  <a:srgbClr val="CC00CC"/>
                </a:solidFill>
              </a:rPr>
              <a:t>: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90600" y="3276820"/>
            <a:ext cx="662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   </a:t>
            </a:r>
            <a:r>
              <a:rPr lang="en-US" sz="2400" dirty="0" err="1">
                <a:solidFill>
                  <a:srgbClr val="0000FF"/>
                </a:solidFill>
              </a:rPr>
              <a:t>Làm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quen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với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phần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mềm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học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vẽ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Paint</a:t>
            </a:r>
          </a:p>
        </p:txBody>
      </p:sp>
      <p:sp>
        <p:nvSpPr>
          <p:cNvPr id="44036" name="Rectangle 61"/>
          <p:cNvSpPr>
            <a:spLocks noChangeArrowheads="1"/>
          </p:cNvSpPr>
          <p:nvPr/>
        </p:nvSpPr>
        <p:spPr bwMode="auto">
          <a:xfrm>
            <a:off x="228600" y="1066800"/>
            <a:ext cx="8915400" cy="1169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CHỦ ĐỀ 2: EM TẬP VẼ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BÀI 1:LÀM QUEN VỚI PHẦN MỀM HỌC VẼ( </a:t>
            </a:r>
            <a:r>
              <a:rPr lang="en-US" b="1" dirty="0" err="1">
                <a:solidFill>
                  <a:srgbClr val="FF0000"/>
                </a:solidFill>
              </a:rPr>
              <a:t>tiết</a:t>
            </a:r>
            <a:r>
              <a:rPr lang="en-US" b="1" dirty="0">
                <a:solidFill>
                  <a:srgbClr val="FF0000"/>
                </a:solidFill>
              </a:rPr>
              <a:t> 1) </a:t>
            </a:r>
          </a:p>
        </p:txBody>
      </p:sp>
      <p:sp>
        <p:nvSpPr>
          <p:cNvPr id="44037" name="Rectangle 61"/>
          <p:cNvSpPr>
            <a:spLocks noChangeArrowheads="1"/>
          </p:cNvSpPr>
          <p:nvPr/>
        </p:nvSpPr>
        <p:spPr bwMode="auto">
          <a:xfrm>
            <a:off x="0" y="609600"/>
            <a:ext cx="91440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>
                <a:solidFill>
                  <a:srgbClr val="FF0000"/>
                </a:solidFill>
              </a:rPr>
              <a:t>TIN HỌC</a:t>
            </a:r>
          </a:p>
        </p:txBody>
      </p:sp>
      <p:sp>
        <p:nvSpPr>
          <p:cNvPr id="44038" name="Rectangle 49"/>
          <p:cNvSpPr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err="1">
                <a:solidFill>
                  <a:srgbClr val="0070C0"/>
                </a:solidFill>
              </a:rPr>
              <a:t>Thứ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ngày</a:t>
            </a:r>
            <a:r>
              <a:rPr lang="en-US" b="1" dirty="0">
                <a:solidFill>
                  <a:srgbClr val="0070C0"/>
                </a:solidFill>
              </a:rPr>
              <a:t> 03 </a:t>
            </a:r>
            <a:r>
              <a:rPr lang="en-US" b="1" dirty="0" err="1">
                <a:solidFill>
                  <a:srgbClr val="0070C0"/>
                </a:solidFill>
              </a:rPr>
              <a:t>tháng</a:t>
            </a:r>
            <a:r>
              <a:rPr lang="en-US" b="1" dirty="0">
                <a:solidFill>
                  <a:srgbClr val="0070C0"/>
                </a:solidFill>
              </a:rPr>
              <a:t> 11 </a:t>
            </a:r>
            <a:r>
              <a:rPr lang="vi-VN" b="1" dirty="0">
                <a:solidFill>
                  <a:srgbClr val="0070C0"/>
                </a:solidFill>
              </a:rPr>
              <a:t>năm 20</a:t>
            </a:r>
            <a:r>
              <a:rPr lang="en-US" b="1" dirty="0">
                <a:solidFill>
                  <a:srgbClr val="0070C0"/>
                </a:solidFill>
              </a:rPr>
              <a:t>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237694-C21C-41E7-A487-0B730415C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905103"/>
            <a:ext cx="731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Sử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dụng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được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công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cụ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vẽ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tự</a:t>
            </a:r>
            <a:r>
              <a:rPr lang="en-US" sz="2400" dirty="0">
                <a:solidFill>
                  <a:srgbClr val="0000FF"/>
                </a:solidFill>
              </a:rPr>
              <a:t> do </a:t>
            </a:r>
            <a:r>
              <a:rPr lang="en-US" sz="2400" dirty="0" err="1">
                <a:solidFill>
                  <a:srgbClr val="0000FF"/>
                </a:solidFill>
              </a:rPr>
              <a:t>để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vẽ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các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nét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đơn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giản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23C74C-BF8D-497A-B5A5-D50068564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529869"/>
            <a:ext cx="77723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Thực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hiện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được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các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thao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tác</a:t>
            </a:r>
            <a:r>
              <a:rPr lang="en-US" sz="2400" dirty="0">
                <a:solidFill>
                  <a:srgbClr val="0000FF"/>
                </a:solidFill>
              </a:rPr>
              <a:t>: </a:t>
            </a:r>
            <a:r>
              <a:rPr lang="en-US" sz="2400" dirty="0" err="1">
                <a:solidFill>
                  <a:srgbClr val="0000FF"/>
                </a:solidFill>
              </a:rPr>
              <a:t>luu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bài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vẽ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vào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thư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mục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máy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tính</a:t>
            </a:r>
            <a:r>
              <a:rPr lang="en-US" sz="2400" dirty="0">
                <a:solidFill>
                  <a:srgbClr val="0000FF"/>
                </a:solidFill>
              </a:rPr>
              <a:t>, </a:t>
            </a:r>
            <a:r>
              <a:rPr lang="en-US" sz="2400" dirty="0" err="1">
                <a:solidFill>
                  <a:srgbClr val="0000FF"/>
                </a:solidFill>
              </a:rPr>
              <a:t>mở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bài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vẽ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có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sẵn</a:t>
            </a:r>
            <a:r>
              <a:rPr lang="en-US" sz="24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82212472-BB01-40BD-8C30-18B450F203A0}"/>
              </a:ext>
            </a:extLst>
          </p:cNvPr>
          <p:cNvSpPr/>
          <p:nvPr/>
        </p:nvSpPr>
        <p:spPr>
          <a:xfrm>
            <a:off x="228600" y="3383039"/>
            <a:ext cx="685800" cy="2745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280D245F-46FE-4CAB-B9CE-9F2D4075EEF4}"/>
              </a:ext>
            </a:extLst>
          </p:cNvPr>
          <p:cNvSpPr/>
          <p:nvPr/>
        </p:nvSpPr>
        <p:spPr>
          <a:xfrm>
            <a:off x="233289" y="4038600"/>
            <a:ext cx="685800" cy="274561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D729096-DA0D-4D0A-9177-CCB584B39D18}"/>
              </a:ext>
            </a:extLst>
          </p:cNvPr>
          <p:cNvSpPr/>
          <p:nvPr/>
        </p:nvSpPr>
        <p:spPr>
          <a:xfrm>
            <a:off x="237978" y="4705592"/>
            <a:ext cx="685800" cy="27456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4541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2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800" y="2590800"/>
            <a:ext cx="571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C00CC"/>
                </a:solidFill>
              </a:rPr>
              <a:t>A. HOẠT ĐỘNG CƠ BẢN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4800" y="3200400"/>
            <a:ext cx="441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1) Giới thiệu phần mềm</a:t>
            </a:r>
            <a:r>
              <a:rPr lang="en-US" sz="2400" b="1">
                <a:solidFill>
                  <a:srgbClr val="FF0000"/>
                </a:solidFill>
              </a:rPr>
              <a:t> </a:t>
            </a:r>
            <a:r>
              <a:rPr lang="en-US" sz="2400">
                <a:solidFill>
                  <a:srgbClr val="FF0000"/>
                </a:solidFill>
              </a:rPr>
              <a:t>Paint</a:t>
            </a:r>
          </a:p>
        </p:txBody>
      </p:sp>
      <p:sp>
        <p:nvSpPr>
          <p:cNvPr id="44036" name="Rectangle 61"/>
          <p:cNvSpPr>
            <a:spLocks noChangeArrowheads="1"/>
          </p:cNvSpPr>
          <p:nvPr/>
        </p:nvSpPr>
        <p:spPr bwMode="auto">
          <a:xfrm>
            <a:off x="228600" y="1066800"/>
            <a:ext cx="8915400" cy="1169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CHỦ ĐỀ 2: EM TẬP VẼ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BÀI 1:LÀM QUEN VỚI PHẦN MỀM HỌC VẼ(</a:t>
            </a:r>
            <a:r>
              <a:rPr lang="en-US" b="1" dirty="0" err="1">
                <a:solidFill>
                  <a:srgbClr val="FF0000"/>
                </a:solidFill>
              </a:rPr>
              <a:t>tiết</a:t>
            </a:r>
            <a:r>
              <a:rPr lang="en-US" b="1" dirty="0">
                <a:solidFill>
                  <a:srgbClr val="FF0000"/>
                </a:solidFill>
              </a:rPr>
              <a:t> 1) </a:t>
            </a:r>
          </a:p>
        </p:txBody>
      </p:sp>
      <p:sp>
        <p:nvSpPr>
          <p:cNvPr id="44037" name="Rectangle 61"/>
          <p:cNvSpPr>
            <a:spLocks noChangeArrowheads="1"/>
          </p:cNvSpPr>
          <p:nvPr/>
        </p:nvSpPr>
        <p:spPr bwMode="auto">
          <a:xfrm>
            <a:off x="0" y="609600"/>
            <a:ext cx="91440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>
                <a:solidFill>
                  <a:srgbClr val="FF0000"/>
                </a:solidFill>
              </a:rPr>
              <a:t>TIN HỌC</a:t>
            </a:r>
          </a:p>
        </p:txBody>
      </p:sp>
      <p:sp>
        <p:nvSpPr>
          <p:cNvPr id="44038" name="Rectangle 49"/>
          <p:cNvSpPr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err="1">
                <a:solidFill>
                  <a:srgbClr val="0070C0"/>
                </a:solidFill>
              </a:rPr>
              <a:t>Thứ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ngày</a:t>
            </a:r>
            <a:r>
              <a:rPr lang="en-US" b="1" dirty="0">
                <a:solidFill>
                  <a:srgbClr val="0070C0"/>
                </a:solidFill>
              </a:rPr>
              <a:t> 03 </a:t>
            </a:r>
            <a:r>
              <a:rPr lang="en-US" b="1" dirty="0" err="1">
                <a:solidFill>
                  <a:srgbClr val="0070C0"/>
                </a:solidFill>
              </a:rPr>
              <a:t>tháng</a:t>
            </a:r>
            <a:r>
              <a:rPr lang="en-US" b="1" dirty="0">
                <a:solidFill>
                  <a:srgbClr val="0070C0"/>
                </a:solidFill>
              </a:rPr>
              <a:t> 11 </a:t>
            </a:r>
            <a:r>
              <a:rPr lang="vi-VN" b="1" dirty="0">
                <a:solidFill>
                  <a:srgbClr val="0070C0"/>
                </a:solidFill>
              </a:rPr>
              <a:t>năm 20</a:t>
            </a:r>
            <a:r>
              <a:rPr lang="en-US" b="1" dirty="0">
                <a:solidFill>
                  <a:srgbClr val="0070C0"/>
                </a:solidFill>
              </a:rPr>
              <a:t>20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3796" name="TextBox 6"/>
          <p:cNvSpPr txBox="1">
            <a:spLocks noChangeArrowheads="1"/>
          </p:cNvSpPr>
          <p:nvPr/>
        </p:nvSpPr>
        <p:spPr bwMode="auto">
          <a:xfrm>
            <a:off x="6019800" y="1981200"/>
            <a:ext cx="350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Phần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mềm</a:t>
            </a:r>
            <a:r>
              <a:rPr lang="en-US" sz="3600" dirty="0">
                <a:solidFill>
                  <a:schemeClr val="bg1"/>
                </a:solidFill>
              </a:rPr>
              <a:t> Paint</a:t>
            </a:r>
          </a:p>
        </p:txBody>
      </p:sp>
      <p:cxnSp>
        <p:nvCxnSpPr>
          <p:cNvPr id="33797" name="Straight Arrow Connector 10"/>
          <p:cNvCxnSpPr>
            <a:cxnSpLocks noChangeShapeType="1"/>
          </p:cNvCxnSpPr>
          <p:nvPr/>
        </p:nvCxnSpPr>
        <p:spPr bwMode="auto">
          <a:xfrm rot="5400000">
            <a:off x="5370595" y="2439354"/>
            <a:ext cx="762000" cy="6858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3086060" y="3099587"/>
            <a:ext cx="2362200" cy="1714396"/>
          </a:xfrm>
          <a:prstGeom prst="rect">
            <a:avLst/>
          </a:prstGeom>
          <a:noFill/>
          <a:ln w="38100" algn="ctr">
            <a:solidFill>
              <a:srgbClr val="FF33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66EA6D-348F-496C-9ECF-7E7B241BC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233" y="3110817"/>
            <a:ext cx="2296967" cy="16897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80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6"/>
          <p:cNvSpPr txBox="1">
            <a:spLocks noChangeArrowheads="1"/>
          </p:cNvSpPr>
          <p:nvPr/>
        </p:nvSpPr>
        <p:spPr bwMode="auto">
          <a:xfrm>
            <a:off x="304800" y="2590800"/>
            <a:ext cx="571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CC00CC"/>
                </a:solidFill>
              </a:rPr>
              <a:t>A. HOẠT ĐỘNG CƠ BẢN</a:t>
            </a:r>
          </a:p>
        </p:txBody>
      </p:sp>
      <p:sp>
        <p:nvSpPr>
          <p:cNvPr id="46083" name="TextBox 8"/>
          <p:cNvSpPr txBox="1">
            <a:spLocks noChangeArrowheads="1"/>
          </p:cNvSpPr>
          <p:nvPr/>
        </p:nvSpPr>
        <p:spPr bwMode="auto">
          <a:xfrm>
            <a:off x="304800" y="3200400"/>
            <a:ext cx="441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1) Giới thiệu phần mềm</a:t>
            </a:r>
            <a:r>
              <a:rPr lang="en-US" sz="2400" b="1">
                <a:solidFill>
                  <a:srgbClr val="FF0000"/>
                </a:solidFill>
              </a:rPr>
              <a:t> </a:t>
            </a:r>
            <a:r>
              <a:rPr lang="en-US" sz="2400">
                <a:solidFill>
                  <a:srgbClr val="FF0000"/>
                </a:solidFill>
              </a:rPr>
              <a:t>Paint</a:t>
            </a:r>
          </a:p>
        </p:txBody>
      </p:sp>
      <p:sp>
        <p:nvSpPr>
          <p:cNvPr id="46084" name="Rectangle 61"/>
          <p:cNvSpPr>
            <a:spLocks noChangeArrowheads="1"/>
          </p:cNvSpPr>
          <p:nvPr/>
        </p:nvSpPr>
        <p:spPr bwMode="auto">
          <a:xfrm>
            <a:off x="228600" y="1066800"/>
            <a:ext cx="8915400" cy="1169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CHỦ ĐỀ 2: EM TẬP VẼ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BÀI 1:LÀM QUEN VỚI PHẦN MỀM HỌC VẼ(tiết 1) </a:t>
            </a:r>
          </a:p>
        </p:txBody>
      </p:sp>
      <p:sp>
        <p:nvSpPr>
          <p:cNvPr id="46085" name="Rectangle 61"/>
          <p:cNvSpPr>
            <a:spLocks noChangeArrowheads="1"/>
          </p:cNvSpPr>
          <p:nvPr/>
        </p:nvSpPr>
        <p:spPr bwMode="auto">
          <a:xfrm>
            <a:off x="0" y="609600"/>
            <a:ext cx="91440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>
                <a:solidFill>
                  <a:srgbClr val="FF0000"/>
                </a:solidFill>
              </a:rPr>
              <a:t>TIN HỌC</a:t>
            </a:r>
          </a:p>
        </p:txBody>
      </p:sp>
      <p:sp>
        <p:nvSpPr>
          <p:cNvPr id="46086" name="Rectangle 49"/>
          <p:cNvSpPr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err="1">
                <a:solidFill>
                  <a:srgbClr val="0070C0"/>
                </a:solidFill>
              </a:rPr>
              <a:t>Thứ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ngày</a:t>
            </a:r>
            <a:r>
              <a:rPr lang="en-US" b="1" dirty="0">
                <a:solidFill>
                  <a:srgbClr val="0070C0"/>
                </a:solidFill>
              </a:rPr>
              <a:t> 03 </a:t>
            </a:r>
            <a:r>
              <a:rPr lang="en-US" b="1" dirty="0" err="1">
                <a:solidFill>
                  <a:srgbClr val="0070C0"/>
                </a:solidFill>
              </a:rPr>
              <a:t>tháng</a:t>
            </a:r>
            <a:r>
              <a:rPr lang="en-US" b="1" dirty="0">
                <a:solidFill>
                  <a:srgbClr val="0070C0"/>
                </a:solidFill>
              </a:rPr>
              <a:t> 11 </a:t>
            </a:r>
            <a:r>
              <a:rPr lang="vi-VN" b="1" dirty="0">
                <a:solidFill>
                  <a:srgbClr val="0070C0"/>
                </a:solidFill>
              </a:rPr>
              <a:t>năm 20</a:t>
            </a:r>
            <a:r>
              <a:rPr lang="en-US" b="1" dirty="0">
                <a:solidFill>
                  <a:srgbClr val="0070C0"/>
                </a:solidFill>
              </a:rPr>
              <a:t>20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448175"/>
            <a:ext cx="36480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597525" y="4281488"/>
            <a:ext cx="3505200" cy="1371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Paint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Desktop</a:t>
            </a:r>
          </a:p>
          <a:p>
            <a:pPr algn="ctr" eaLnBrk="1" hangingPunct="1">
              <a:spcBef>
                <a:spcPct val="0"/>
              </a:spcBef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8206" name="Rectangle 3"/>
          <p:cNvSpPr txBox="1">
            <a:spLocks noChangeArrowheads="1"/>
          </p:cNvSpPr>
          <p:nvPr/>
        </p:nvSpPr>
        <p:spPr bwMode="auto">
          <a:xfrm>
            <a:off x="381000" y="3733800"/>
            <a:ext cx="845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2400">
                <a:cs typeface="Times New Roman" pitchFamily="18" charset="0"/>
              </a:rPr>
              <a:t>a)</a:t>
            </a:r>
            <a:r>
              <a:rPr lang="en-US" sz="2400" b="1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Paint</a:t>
            </a:r>
            <a:r>
              <a:rPr lang="en-US" sz="2400" b="1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>
                <a:cs typeface="Times New Roman" pitchFamily="18" charset="0"/>
              </a:rPr>
              <a:t>là phần mềm giúp em vẽ các bức tranh trên máy tính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4267200" y="4800600"/>
            <a:ext cx="12954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BLUEPINK">
  <a:themeElements>
    <a:clrScheme name="BLUEPINK 13">
      <a:dk1>
        <a:srgbClr val="3E3E5C"/>
      </a:dk1>
      <a:lt1>
        <a:srgbClr val="FFFFFF"/>
      </a:lt1>
      <a:dk2>
        <a:srgbClr val="3333CC"/>
      </a:dk2>
      <a:lt2>
        <a:srgbClr val="FFFFFF"/>
      </a:lt2>
      <a:accent1>
        <a:srgbClr val="60597B"/>
      </a:accent1>
      <a:accent2>
        <a:srgbClr val="6666FF"/>
      </a:accent2>
      <a:accent3>
        <a:srgbClr val="ADADE2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BLUEPIN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UEPI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I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I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I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I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I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I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I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I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I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I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I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INK 13">
        <a:dk1>
          <a:srgbClr val="3E3E5C"/>
        </a:dk1>
        <a:lt1>
          <a:srgbClr val="FFFFFF"/>
        </a:lt1>
        <a:dk2>
          <a:srgbClr val="3333C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DADE2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INK 14">
        <a:dk1>
          <a:srgbClr val="3E3E5C"/>
        </a:dk1>
        <a:lt1>
          <a:srgbClr val="FFFFFF"/>
        </a:lt1>
        <a:dk2>
          <a:srgbClr val="3333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DAD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alloons design templat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alloons design template" id="{E054F9A5-7835-419B-9128-24316F70A5A3}" vid="{8FC2B8ED-8B0B-4345-B07A-1BB838160056}"/>
    </a:ext>
  </a:extLst>
</a:theme>
</file>

<file path=ppt/theme/theme4.xml><?xml version="1.0" encoding="utf-8"?>
<a:theme xmlns:a="http://schemas.openxmlformats.org/drawingml/2006/main" name="Theme15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7154</TotalTime>
  <Words>919</Words>
  <Application>Microsoft Office PowerPoint</Application>
  <PresentationFormat>On-screen Show (4:3)</PresentationFormat>
  <Paragraphs>117</Paragraphs>
  <Slides>18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.VnTifani HeavyH</vt:lpstr>
      <vt:lpstr>Arial</vt:lpstr>
      <vt:lpstr>Calibri</vt:lpstr>
      <vt:lpstr>Century Gothic</vt:lpstr>
      <vt:lpstr>Euphemia</vt:lpstr>
      <vt:lpstr>Times New Roman</vt:lpstr>
      <vt:lpstr>BLUEPINK</vt:lpstr>
      <vt:lpstr>Theme1</vt:lpstr>
      <vt:lpstr>Balloons design template</vt:lpstr>
      <vt:lpstr>Theme15</vt:lpstr>
      <vt:lpstr>3_Default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810204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DTIC</dc:creator>
  <cp:lastModifiedBy>Admin</cp:lastModifiedBy>
  <cp:revision>805</cp:revision>
  <dcterms:created xsi:type="dcterms:W3CDTF">2008-12-06T00:59:20Z</dcterms:created>
  <dcterms:modified xsi:type="dcterms:W3CDTF">2020-11-02T22:07:09Z</dcterms:modified>
</cp:coreProperties>
</file>